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3" r:id="rId4"/>
    <p:sldId id="276" r:id="rId5"/>
    <p:sldId id="262" r:id="rId6"/>
    <p:sldId id="275" r:id="rId7"/>
    <p:sldId id="257" r:id="rId8"/>
    <p:sldId id="258" r:id="rId9"/>
    <p:sldId id="274" r:id="rId10"/>
    <p:sldId id="268" r:id="rId11"/>
    <p:sldId id="270" r:id="rId12"/>
    <p:sldId id="269" r:id="rId13"/>
    <p:sldId id="273" r:id="rId14"/>
    <p:sldId id="267" r:id="rId15"/>
    <p:sldId id="277" r:id="rId16"/>
    <p:sldId id="279" r:id="rId17"/>
    <p:sldId id="280" r:id="rId18"/>
    <p:sldId id="261" r:id="rId19"/>
    <p:sldId id="271" r:id="rId20"/>
    <p:sldId id="272" r:id="rId21"/>
    <p:sldId id="260" r:id="rId22"/>
    <p:sldId id="264" r:id="rId23"/>
    <p:sldId id="265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D921E2-2377-091F-1327-42948E6506FE}" v="24" dt="2025-06-06T22:25:24.446"/>
    <p1510:client id="{5D04B13C-21F0-E837-6CC8-F07D67783523}" v="905" dt="2025-06-06T23:24:36.602"/>
    <p1510:client id="{8B1B43CF-B577-BA18-6BA9-653C59D3DAA2}" v="748" dt="2025-06-07T00:02:12.443"/>
    <p1510:client id="{B89426EB-4290-694A-B4DD-544CBA58E65A}" v="2746" dt="2025-06-07T00:05:20.004"/>
    <p1510:client id="{BFF5709D-8EA4-5FDE-799D-F9B6D2F9F515}" v="1" dt="2025-06-06T03:09:02.889"/>
    <p1510:client id="{C57E53C1-D111-EB69-A73B-A22CED3136CA}" v="1138" dt="2025-06-06T22:43:40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737"/>
  </p:normalViewPr>
  <p:slideViewPr>
    <p:cSldViewPr snapToGrid="0">
      <p:cViewPr>
        <p:scale>
          <a:sx n="94" d="100"/>
          <a:sy n="94" d="100"/>
        </p:scale>
        <p:origin x="146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083846-777C-436E-96BA-BE6D4227F7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8D3621-A445-443D-A9EB-FED4B6A7C0B6}">
      <dgm:prSet/>
      <dgm:spPr/>
      <dgm:t>
        <a:bodyPr/>
        <a:lstStyle/>
        <a:p>
          <a:r>
            <a:rPr lang="en-US"/>
            <a:t>Interface with retired Shot Clock using RF transceiver + keypad peripheral + UART</a:t>
          </a:r>
        </a:p>
      </dgm:t>
    </dgm:pt>
    <dgm:pt modelId="{AADD84D1-6F46-4232-8798-47AFF64A01B7}" type="parTrans" cxnId="{47B6852B-E15F-467E-A16B-B1AF3E0D2A27}">
      <dgm:prSet/>
      <dgm:spPr/>
      <dgm:t>
        <a:bodyPr/>
        <a:lstStyle/>
        <a:p>
          <a:endParaRPr lang="en-US"/>
        </a:p>
      </dgm:t>
    </dgm:pt>
    <dgm:pt modelId="{3D625B40-9D71-42AB-8057-A707C78E6A99}" type="sibTrans" cxnId="{47B6852B-E15F-467E-A16B-B1AF3E0D2A27}">
      <dgm:prSet/>
      <dgm:spPr/>
      <dgm:t>
        <a:bodyPr/>
        <a:lstStyle/>
        <a:p>
          <a:endParaRPr lang="en-US"/>
        </a:p>
      </dgm:t>
    </dgm:pt>
    <dgm:pt modelId="{6ECF9711-61DC-457D-B296-1A6572F84EAE}">
      <dgm:prSet/>
      <dgm:spPr/>
      <dgm:t>
        <a:bodyPr/>
        <a:lstStyle/>
        <a:p>
          <a:r>
            <a:rPr lang="en-US"/>
            <a:t>Create controller to enable various features on shot clock</a:t>
          </a:r>
        </a:p>
      </dgm:t>
    </dgm:pt>
    <dgm:pt modelId="{A9DE04FF-4307-4E66-AE59-674214260481}" type="parTrans" cxnId="{14429F8E-9F1E-41FD-91ED-675785CFC75A}">
      <dgm:prSet/>
      <dgm:spPr/>
      <dgm:t>
        <a:bodyPr/>
        <a:lstStyle/>
        <a:p>
          <a:endParaRPr lang="en-US"/>
        </a:p>
      </dgm:t>
    </dgm:pt>
    <dgm:pt modelId="{71CCE54E-118A-47FC-96F7-38D1EB5CEBDB}" type="sibTrans" cxnId="{14429F8E-9F1E-41FD-91ED-675785CFC75A}">
      <dgm:prSet/>
      <dgm:spPr/>
      <dgm:t>
        <a:bodyPr/>
        <a:lstStyle/>
        <a:p>
          <a:endParaRPr lang="en-US"/>
        </a:p>
      </dgm:t>
    </dgm:pt>
    <dgm:pt modelId="{E154A257-946B-467C-A87D-47F351CCA380}">
      <dgm:prSet/>
      <dgm:spPr/>
      <dgm:t>
        <a:bodyPr/>
        <a:lstStyle/>
        <a:p>
          <a:r>
            <a:rPr lang="en-US"/>
            <a:t>Use RF to send commands remotely</a:t>
          </a:r>
        </a:p>
      </dgm:t>
    </dgm:pt>
    <dgm:pt modelId="{C9B6E715-9A19-4A00-82DE-11EDC432D0EC}" type="parTrans" cxnId="{0CF6B71C-5C97-4308-B98C-2CFEB4D97B0C}">
      <dgm:prSet/>
      <dgm:spPr/>
      <dgm:t>
        <a:bodyPr/>
        <a:lstStyle/>
        <a:p>
          <a:endParaRPr lang="en-US"/>
        </a:p>
      </dgm:t>
    </dgm:pt>
    <dgm:pt modelId="{36E32716-2C4D-4921-A93A-2D90CE6168BE}" type="sibTrans" cxnId="{0CF6B71C-5C97-4308-B98C-2CFEB4D97B0C}">
      <dgm:prSet/>
      <dgm:spPr/>
      <dgm:t>
        <a:bodyPr/>
        <a:lstStyle/>
        <a:p>
          <a:endParaRPr lang="en-US"/>
        </a:p>
      </dgm:t>
    </dgm:pt>
    <dgm:pt modelId="{3EACBBFA-34DF-432D-ABF4-B61FC8D4B152}">
      <dgm:prSet/>
      <dgm:spPr/>
      <dgm:t>
        <a:bodyPr/>
        <a:lstStyle/>
        <a:p>
          <a:r>
            <a:rPr lang="en-US"/>
            <a:t>Enable abstraction for simple programming interface</a:t>
          </a:r>
        </a:p>
      </dgm:t>
    </dgm:pt>
    <dgm:pt modelId="{8D772B15-A976-4C0E-B76C-FBFA92127F05}" type="parTrans" cxnId="{75970A88-948D-4F64-B6D0-CB0754097DEB}">
      <dgm:prSet/>
      <dgm:spPr/>
      <dgm:t>
        <a:bodyPr/>
        <a:lstStyle/>
        <a:p>
          <a:endParaRPr lang="en-US"/>
        </a:p>
      </dgm:t>
    </dgm:pt>
    <dgm:pt modelId="{32BE4B52-4773-4E18-ABA0-8BF14FFB5AFA}" type="sibTrans" cxnId="{75970A88-948D-4F64-B6D0-CB0754097DEB}">
      <dgm:prSet/>
      <dgm:spPr/>
      <dgm:t>
        <a:bodyPr/>
        <a:lstStyle/>
        <a:p>
          <a:endParaRPr lang="en-US"/>
        </a:p>
      </dgm:t>
    </dgm:pt>
    <dgm:pt modelId="{D1E4EE58-26A3-4750-A0A3-C563910AE757}" type="pres">
      <dgm:prSet presAssocID="{5F083846-777C-436E-96BA-BE6D4227F79D}" presName="root" presStyleCnt="0">
        <dgm:presLayoutVars>
          <dgm:dir/>
          <dgm:resizeHandles val="exact"/>
        </dgm:presLayoutVars>
      </dgm:prSet>
      <dgm:spPr/>
    </dgm:pt>
    <dgm:pt modelId="{E2CFCB7E-4B29-42D0-9DAE-EFB5858DA34B}" type="pres">
      <dgm:prSet presAssocID="{3F8D3621-A445-443D-A9EB-FED4B6A7C0B6}" presName="compNode" presStyleCnt="0"/>
      <dgm:spPr/>
    </dgm:pt>
    <dgm:pt modelId="{713DCEAF-8B45-4FD5-8C98-AE488DB99FBA}" type="pres">
      <dgm:prSet presAssocID="{3F8D3621-A445-443D-A9EB-FED4B6A7C0B6}" presName="bgRect" presStyleLbl="bgShp" presStyleIdx="0" presStyleCnt="4"/>
      <dgm:spPr/>
    </dgm:pt>
    <dgm:pt modelId="{56AD5ED5-91CF-428F-A35C-1A491475FD58}" type="pres">
      <dgm:prSet presAssocID="{3F8D3621-A445-443D-A9EB-FED4B6A7C0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809159A-D488-46B3-B4EA-EAC92E8DD9D9}" type="pres">
      <dgm:prSet presAssocID="{3F8D3621-A445-443D-A9EB-FED4B6A7C0B6}" presName="spaceRect" presStyleCnt="0"/>
      <dgm:spPr/>
    </dgm:pt>
    <dgm:pt modelId="{D1A876BD-405B-4C3D-9809-A1B265C4560A}" type="pres">
      <dgm:prSet presAssocID="{3F8D3621-A445-443D-A9EB-FED4B6A7C0B6}" presName="parTx" presStyleLbl="revTx" presStyleIdx="0" presStyleCnt="4">
        <dgm:presLayoutVars>
          <dgm:chMax val="0"/>
          <dgm:chPref val="0"/>
        </dgm:presLayoutVars>
      </dgm:prSet>
      <dgm:spPr/>
    </dgm:pt>
    <dgm:pt modelId="{5D6F6452-6DED-4C9E-B6AF-720B43F3CF0C}" type="pres">
      <dgm:prSet presAssocID="{3D625B40-9D71-42AB-8057-A707C78E6A99}" presName="sibTrans" presStyleCnt="0"/>
      <dgm:spPr/>
    </dgm:pt>
    <dgm:pt modelId="{22EECE10-497A-4DEE-AC20-8415A7439B9A}" type="pres">
      <dgm:prSet presAssocID="{6ECF9711-61DC-457D-B296-1A6572F84EAE}" presName="compNode" presStyleCnt="0"/>
      <dgm:spPr/>
    </dgm:pt>
    <dgm:pt modelId="{A04C2B0C-5ED1-4EDF-88F1-A491FD35B381}" type="pres">
      <dgm:prSet presAssocID="{6ECF9711-61DC-457D-B296-1A6572F84EAE}" presName="bgRect" presStyleLbl="bgShp" presStyleIdx="1" presStyleCnt="4"/>
      <dgm:spPr/>
    </dgm:pt>
    <dgm:pt modelId="{D52AECF8-49A3-4255-8B96-D0A5DD95D50C}" type="pres">
      <dgm:prSet presAssocID="{6ECF9711-61DC-457D-B296-1A6572F84E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0E5D603-1E62-41C8-9381-ACC37B7741D9}" type="pres">
      <dgm:prSet presAssocID="{6ECF9711-61DC-457D-B296-1A6572F84EAE}" presName="spaceRect" presStyleCnt="0"/>
      <dgm:spPr/>
    </dgm:pt>
    <dgm:pt modelId="{BD1A55B8-BCF0-452A-AFCC-A130877E7BF9}" type="pres">
      <dgm:prSet presAssocID="{6ECF9711-61DC-457D-B296-1A6572F84EAE}" presName="parTx" presStyleLbl="revTx" presStyleIdx="1" presStyleCnt="4">
        <dgm:presLayoutVars>
          <dgm:chMax val="0"/>
          <dgm:chPref val="0"/>
        </dgm:presLayoutVars>
      </dgm:prSet>
      <dgm:spPr/>
    </dgm:pt>
    <dgm:pt modelId="{5287F734-7E9D-430E-828E-2FB478958E26}" type="pres">
      <dgm:prSet presAssocID="{71CCE54E-118A-47FC-96F7-38D1EB5CEBDB}" presName="sibTrans" presStyleCnt="0"/>
      <dgm:spPr/>
    </dgm:pt>
    <dgm:pt modelId="{196BDBEA-4671-4D2C-A436-D4D12BD4E77E}" type="pres">
      <dgm:prSet presAssocID="{E154A257-946B-467C-A87D-47F351CCA380}" presName="compNode" presStyleCnt="0"/>
      <dgm:spPr/>
    </dgm:pt>
    <dgm:pt modelId="{9D47734F-7520-4F26-B07F-60CA33A6B6AF}" type="pres">
      <dgm:prSet presAssocID="{E154A257-946B-467C-A87D-47F351CCA380}" presName="bgRect" presStyleLbl="bgShp" presStyleIdx="2" presStyleCnt="4"/>
      <dgm:spPr/>
    </dgm:pt>
    <dgm:pt modelId="{DCCED1FE-3C79-4235-A933-C2EAF9F6702D}" type="pres">
      <dgm:prSet presAssocID="{E154A257-946B-467C-A87D-47F351CCA3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261EC1C0-C2AC-4AA7-89CF-F9F1C52C0B30}" type="pres">
      <dgm:prSet presAssocID="{E154A257-946B-467C-A87D-47F351CCA380}" presName="spaceRect" presStyleCnt="0"/>
      <dgm:spPr/>
    </dgm:pt>
    <dgm:pt modelId="{CB7D7DB5-BEB1-432F-ABE0-4E947A5FC58A}" type="pres">
      <dgm:prSet presAssocID="{E154A257-946B-467C-A87D-47F351CCA380}" presName="parTx" presStyleLbl="revTx" presStyleIdx="2" presStyleCnt="4">
        <dgm:presLayoutVars>
          <dgm:chMax val="0"/>
          <dgm:chPref val="0"/>
        </dgm:presLayoutVars>
      </dgm:prSet>
      <dgm:spPr/>
    </dgm:pt>
    <dgm:pt modelId="{CAEB1E99-0272-4BC7-A54D-5ED1ADCF83F6}" type="pres">
      <dgm:prSet presAssocID="{36E32716-2C4D-4921-A93A-2D90CE6168BE}" presName="sibTrans" presStyleCnt="0"/>
      <dgm:spPr/>
    </dgm:pt>
    <dgm:pt modelId="{47F34577-9CAF-43AF-AF81-054B47D29CB3}" type="pres">
      <dgm:prSet presAssocID="{3EACBBFA-34DF-432D-ABF4-B61FC8D4B152}" presName="compNode" presStyleCnt="0"/>
      <dgm:spPr/>
    </dgm:pt>
    <dgm:pt modelId="{E0C90E55-0602-4420-9630-CCD9E2777508}" type="pres">
      <dgm:prSet presAssocID="{3EACBBFA-34DF-432D-ABF4-B61FC8D4B152}" presName="bgRect" presStyleLbl="bgShp" presStyleIdx="3" presStyleCnt="4"/>
      <dgm:spPr/>
    </dgm:pt>
    <dgm:pt modelId="{0F12E508-E572-4E04-8D44-3BB2EDD50C06}" type="pres">
      <dgm:prSet presAssocID="{3EACBBFA-34DF-432D-ABF4-B61FC8D4B15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9B91C27-B137-42A8-A173-E746A3F8978F}" type="pres">
      <dgm:prSet presAssocID="{3EACBBFA-34DF-432D-ABF4-B61FC8D4B152}" presName="spaceRect" presStyleCnt="0"/>
      <dgm:spPr/>
    </dgm:pt>
    <dgm:pt modelId="{B819B3C6-F0A6-4B52-B8BC-1100AD720F4C}" type="pres">
      <dgm:prSet presAssocID="{3EACBBFA-34DF-432D-ABF4-B61FC8D4B15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CF6B71C-5C97-4308-B98C-2CFEB4D97B0C}" srcId="{5F083846-777C-436E-96BA-BE6D4227F79D}" destId="{E154A257-946B-467C-A87D-47F351CCA380}" srcOrd="2" destOrd="0" parTransId="{C9B6E715-9A19-4A00-82DE-11EDC432D0EC}" sibTransId="{36E32716-2C4D-4921-A93A-2D90CE6168BE}"/>
    <dgm:cxn modelId="{47B6852B-E15F-467E-A16B-B1AF3E0D2A27}" srcId="{5F083846-777C-436E-96BA-BE6D4227F79D}" destId="{3F8D3621-A445-443D-A9EB-FED4B6A7C0B6}" srcOrd="0" destOrd="0" parTransId="{AADD84D1-6F46-4232-8798-47AFF64A01B7}" sibTransId="{3D625B40-9D71-42AB-8057-A707C78E6A99}"/>
    <dgm:cxn modelId="{75970A88-948D-4F64-B6D0-CB0754097DEB}" srcId="{5F083846-777C-436E-96BA-BE6D4227F79D}" destId="{3EACBBFA-34DF-432D-ABF4-B61FC8D4B152}" srcOrd="3" destOrd="0" parTransId="{8D772B15-A976-4C0E-B76C-FBFA92127F05}" sibTransId="{32BE4B52-4773-4E18-ABA0-8BF14FFB5AFA}"/>
    <dgm:cxn modelId="{14429F8E-9F1E-41FD-91ED-675785CFC75A}" srcId="{5F083846-777C-436E-96BA-BE6D4227F79D}" destId="{6ECF9711-61DC-457D-B296-1A6572F84EAE}" srcOrd="1" destOrd="0" parTransId="{A9DE04FF-4307-4E66-AE59-674214260481}" sibTransId="{71CCE54E-118A-47FC-96F7-38D1EB5CEBDB}"/>
    <dgm:cxn modelId="{ADC1839C-E060-4DEA-A062-AEF9B78B4F86}" type="presOf" srcId="{3F8D3621-A445-443D-A9EB-FED4B6A7C0B6}" destId="{D1A876BD-405B-4C3D-9809-A1B265C4560A}" srcOrd="0" destOrd="0" presId="urn:microsoft.com/office/officeart/2018/2/layout/IconVerticalSolidList"/>
    <dgm:cxn modelId="{1968EDA8-617A-4B1F-BE35-D1119090FD42}" type="presOf" srcId="{E154A257-946B-467C-A87D-47F351CCA380}" destId="{CB7D7DB5-BEB1-432F-ABE0-4E947A5FC58A}" srcOrd="0" destOrd="0" presId="urn:microsoft.com/office/officeart/2018/2/layout/IconVerticalSolidList"/>
    <dgm:cxn modelId="{48050AB5-A01D-43B0-A11D-6A83B9C038A2}" type="presOf" srcId="{6ECF9711-61DC-457D-B296-1A6572F84EAE}" destId="{BD1A55B8-BCF0-452A-AFCC-A130877E7BF9}" srcOrd="0" destOrd="0" presId="urn:microsoft.com/office/officeart/2018/2/layout/IconVerticalSolidList"/>
    <dgm:cxn modelId="{66EB2CCD-6FFB-4A95-8600-23F18CA51D1D}" type="presOf" srcId="{5F083846-777C-436E-96BA-BE6D4227F79D}" destId="{D1E4EE58-26A3-4750-A0A3-C563910AE757}" srcOrd="0" destOrd="0" presId="urn:microsoft.com/office/officeart/2018/2/layout/IconVerticalSolidList"/>
    <dgm:cxn modelId="{E34189D2-F521-456C-B733-2D6C471A62EF}" type="presOf" srcId="{3EACBBFA-34DF-432D-ABF4-B61FC8D4B152}" destId="{B819B3C6-F0A6-4B52-B8BC-1100AD720F4C}" srcOrd="0" destOrd="0" presId="urn:microsoft.com/office/officeart/2018/2/layout/IconVerticalSolidList"/>
    <dgm:cxn modelId="{DD004829-9F72-40EE-9AEF-EDDDE0B19E00}" type="presParOf" srcId="{D1E4EE58-26A3-4750-A0A3-C563910AE757}" destId="{E2CFCB7E-4B29-42D0-9DAE-EFB5858DA34B}" srcOrd="0" destOrd="0" presId="urn:microsoft.com/office/officeart/2018/2/layout/IconVerticalSolidList"/>
    <dgm:cxn modelId="{95B93CB8-5661-4389-8308-65D1B1D144F5}" type="presParOf" srcId="{E2CFCB7E-4B29-42D0-9DAE-EFB5858DA34B}" destId="{713DCEAF-8B45-4FD5-8C98-AE488DB99FBA}" srcOrd="0" destOrd="0" presId="urn:microsoft.com/office/officeart/2018/2/layout/IconVerticalSolidList"/>
    <dgm:cxn modelId="{2FB40470-6EDA-463E-B98F-CB0E0DD70DD0}" type="presParOf" srcId="{E2CFCB7E-4B29-42D0-9DAE-EFB5858DA34B}" destId="{56AD5ED5-91CF-428F-A35C-1A491475FD58}" srcOrd="1" destOrd="0" presId="urn:microsoft.com/office/officeart/2018/2/layout/IconVerticalSolidList"/>
    <dgm:cxn modelId="{FF7BB6BA-5D4C-45B4-883B-AC14B98A5376}" type="presParOf" srcId="{E2CFCB7E-4B29-42D0-9DAE-EFB5858DA34B}" destId="{D809159A-D488-46B3-B4EA-EAC92E8DD9D9}" srcOrd="2" destOrd="0" presId="urn:microsoft.com/office/officeart/2018/2/layout/IconVerticalSolidList"/>
    <dgm:cxn modelId="{D7220888-C614-4848-B2F8-148D9E03A0BB}" type="presParOf" srcId="{E2CFCB7E-4B29-42D0-9DAE-EFB5858DA34B}" destId="{D1A876BD-405B-4C3D-9809-A1B265C4560A}" srcOrd="3" destOrd="0" presId="urn:microsoft.com/office/officeart/2018/2/layout/IconVerticalSolidList"/>
    <dgm:cxn modelId="{32536007-A937-4ED6-B136-0D0CD1E739FD}" type="presParOf" srcId="{D1E4EE58-26A3-4750-A0A3-C563910AE757}" destId="{5D6F6452-6DED-4C9E-B6AF-720B43F3CF0C}" srcOrd="1" destOrd="0" presId="urn:microsoft.com/office/officeart/2018/2/layout/IconVerticalSolidList"/>
    <dgm:cxn modelId="{6D36CB7A-B695-47FC-9F63-F5C1320E3E5C}" type="presParOf" srcId="{D1E4EE58-26A3-4750-A0A3-C563910AE757}" destId="{22EECE10-497A-4DEE-AC20-8415A7439B9A}" srcOrd="2" destOrd="0" presId="urn:microsoft.com/office/officeart/2018/2/layout/IconVerticalSolidList"/>
    <dgm:cxn modelId="{27DED719-5ECE-4238-9B83-E647E933655B}" type="presParOf" srcId="{22EECE10-497A-4DEE-AC20-8415A7439B9A}" destId="{A04C2B0C-5ED1-4EDF-88F1-A491FD35B381}" srcOrd="0" destOrd="0" presId="urn:microsoft.com/office/officeart/2018/2/layout/IconVerticalSolidList"/>
    <dgm:cxn modelId="{D3E741BD-E57B-45CC-9BA8-757645890630}" type="presParOf" srcId="{22EECE10-497A-4DEE-AC20-8415A7439B9A}" destId="{D52AECF8-49A3-4255-8B96-D0A5DD95D50C}" srcOrd="1" destOrd="0" presId="urn:microsoft.com/office/officeart/2018/2/layout/IconVerticalSolidList"/>
    <dgm:cxn modelId="{38064400-2926-4396-AEE9-E38057614526}" type="presParOf" srcId="{22EECE10-497A-4DEE-AC20-8415A7439B9A}" destId="{60E5D603-1E62-41C8-9381-ACC37B7741D9}" srcOrd="2" destOrd="0" presId="urn:microsoft.com/office/officeart/2018/2/layout/IconVerticalSolidList"/>
    <dgm:cxn modelId="{0CAA6F8E-3D1B-4EAF-BC61-4A47B1718F56}" type="presParOf" srcId="{22EECE10-497A-4DEE-AC20-8415A7439B9A}" destId="{BD1A55B8-BCF0-452A-AFCC-A130877E7BF9}" srcOrd="3" destOrd="0" presId="urn:microsoft.com/office/officeart/2018/2/layout/IconVerticalSolidList"/>
    <dgm:cxn modelId="{FE3557DA-FD0D-473D-AC49-91912C587A51}" type="presParOf" srcId="{D1E4EE58-26A3-4750-A0A3-C563910AE757}" destId="{5287F734-7E9D-430E-828E-2FB478958E26}" srcOrd="3" destOrd="0" presId="urn:microsoft.com/office/officeart/2018/2/layout/IconVerticalSolidList"/>
    <dgm:cxn modelId="{D25FE4F3-BEB7-46D9-B233-4F136121F459}" type="presParOf" srcId="{D1E4EE58-26A3-4750-A0A3-C563910AE757}" destId="{196BDBEA-4671-4D2C-A436-D4D12BD4E77E}" srcOrd="4" destOrd="0" presId="urn:microsoft.com/office/officeart/2018/2/layout/IconVerticalSolidList"/>
    <dgm:cxn modelId="{8F5CF4E0-BECF-4941-A6E4-F97E119DB088}" type="presParOf" srcId="{196BDBEA-4671-4D2C-A436-D4D12BD4E77E}" destId="{9D47734F-7520-4F26-B07F-60CA33A6B6AF}" srcOrd="0" destOrd="0" presId="urn:microsoft.com/office/officeart/2018/2/layout/IconVerticalSolidList"/>
    <dgm:cxn modelId="{7AC49A58-7F5A-47EC-86C4-6D6C1D955813}" type="presParOf" srcId="{196BDBEA-4671-4D2C-A436-D4D12BD4E77E}" destId="{DCCED1FE-3C79-4235-A933-C2EAF9F6702D}" srcOrd="1" destOrd="0" presId="urn:microsoft.com/office/officeart/2018/2/layout/IconVerticalSolidList"/>
    <dgm:cxn modelId="{8BC8B284-1C35-434A-9021-56A97711F36A}" type="presParOf" srcId="{196BDBEA-4671-4D2C-A436-D4D12BD4E77E}" destId="{261EC1C0-C2AC-4AA7-89CF-F9F1C52C0B30}" srcOrd="2" destOrd="0" presId="urn:microsoft.com/office/officeart/2018/2/layout/IconVerticalSolidList"/>
    <dgm:cxn modelId="{20E48EAB-B01C-457E-B2AD-35A1ECCA6968}" type="presParOf" srcId="{196BDBEA-4671-4D2C-A436-D4D12BD4E77E}" destId="{CB7D7DB5-BEB1-432F-ABE0-4E947A5FC58A}" srcOrd="3" destOrd="0" presId="urn:microsoft.com/office/officeart/2018/2/layout/IconVerticalSolidList"/>
    <dgm:cxn modelId="{B8F9E375-F429-4232-ABBB-FF343A779F95}" type="presParOf" srcId="{D1E4EE58-26A3-4750-A0A3-C563910AE757}" destId="{CAEB1E99-0272-4BC7-A54D-5ED1ADCF83F6}" srcOrd="5" destOrd="0" presId="urn:microsoft.com/office/officeart/2018/2/layout/IconVerticalSolidList"/>
    <dgm:cxn modelId="{0E6A2CE7-0992-41AC-B1C2-4A01CD6E8F62}" type="presParOf" srcId="{D1E4EE58-26A3-4750-A0A3-C563910AE757}" destId="{47F34577-9CAF-43AF-AF81-054B47D29CB3}" srcOrd="6" destOrd="0" presId="urn:microsoft.com/office/officeart/2018/2/layout/IconVerticalSolidList"/>
    <dgm:cxn modelId="{82118550-0C28-4B32-A452-8149F3692C90}" type="presParOf" srcId="{47F34577-9CAF-43AF-AF81-054B47D29CB3}" destId="{E0C90E55-0602-4420-9630-CCD9E2777508}" srcOrd="0" destOrd="0" presId="urn:microsoft.com/office/officeart/2018/2/layout/IconVerticalSolidList"/>
    <dgm:cxn modelId="{432483DD-BCFF-4204-B654-458942F53FBE}" type="presParOf" srcId="{47F34577-9CAF-43AF-AF81-054B47D29CB3}" destId="{0F12E508-E572-4E04-8D44-3BB2EDD50C06}" srcOrd="1" destOrd="0" presId="urn:microsoft.com/office/officeart/2018/2/layout/IconVerticalSolidList"/>
    <dgm:cxn modelId="{05041644-BB8C-415F-8C49-7BEA1647740B}" type="presParOf" srcId="{47F34577-9CAF-43AF-AF81-054B47D29CB3}" destId="{B9B91C27-B137-42A8-A173-E746A3F8978F}" srcOrd="2" destOrd="0" presId="urn:microsoft.com/office/officeart/2018/2/layout/IconVerticalSolidList"/>
    <dgm:cxn modelId="{F0F0977E-EF2D-41C4-9BE3-8225FE5D1B46}" type="presParOf" srcId="{47F34577-9CAF-43AF-AF81-054B47D29CB3}" destId="{B819B3C6-F0A6-4B52-B8BC-1100AD720F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DCEAF-8B45-4FD5-8C98-AE488DB99FBA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D5ED5-91CF-428F-A35C-1A491475FD58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876BD-405B-4C3D-9809-A1B265C4560A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Interface with retired Shot Clock using RF transceiver + keypad peripheral + UART</a:t>
          </a:r>
        </a:p>
      </dsp:txBody>
      <dsp:txXfrm>
        <a:off x="1428292" y="2439"/>
        <a:ext cx="4873308" cy="1236616"/>
      </dsp:txXfrm>
    </dsp:sp>
    <dsp:sp modelId="{A04C2B0C-5ED1-4EDF-88F1-A491FD35B381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AECF8-49A3-4255-8B96-D0A5DD95D50C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A55B8-BCF0-452A-AFCC-A130877E7BF9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Create controller to enable various features on shot clock</a:t>
          </a:r>
        </a:p>
      </dsp:txBody>
      <dsp:txXfrm>
        <a:off x="1428292" y="1548210"/>
        <a:ext cx="4873308" cy="1236616"/>
      </dsp:txXfrm>
    </dsp:sp>
    <dsp:sp modelId="{9D47734F-7520-4F26-B07F-60CA33A6B6AF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ED1FE-3C79-4235-A933-C2EAF9F6702D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D7DB5-BEB1-432F-ABE0-4E947A5FC58A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RF to send commands remotely</a:t>
          </a:r>
        </a:p>
      </dsp:txBody>
      <dsp:txXfrm>
        <a:off x="1428292" y="3093981"/>
        <a:ext cx="4873308" cy="1236616"/>
      </dsp:txXfrm>
    </dsp:sp>
    <dsp:sp modelId="{E0C90E55-0602-4420-9630-CCD9E2777508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2E508-E572-4E04-8D44-3BB2EDD50C06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9B3C6-F0A6-4B52-B8BC-1100AD720F4C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Enable abstraction for simple programming interface</a:t>
          </a:r>
        </a:p>
      </dsp:txBody>
      <dsp:txXfrm>
        <a:off x="1428292" y="4639752"/>
        <a:ext cx="4873308" cy="123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2:59:13.8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3198 814 24575,'-22'0'0,"-26"-10"0,-47-18-4916,23 2 1,-3-4 4170,5-1 0,-2-1 745,-17-7 0,-5-2 210,31 12 1,-1-1-1,-1 1-210,-2 2 0,-1 1 0,-3 1 0,-9-1 0,-2 1 0,3 3 0,-19-1 0,5 6 0,7 8 0,2 4 675,9 1 1,4 3-676,14 1 0,1 0 0,-7 0 0,-1 0 0,8 0 0,0 0-117,1 0 0,1 0 117,3 0 0,0 0 0,-45 4 0,-2 9 0,7 15 0,44-7 0,1 3 0,-31 32 0,38-23 0,2 4 0,2 1 0,2 2 0,0 5 0,2 3 2129,3 7 0,2 1-2129,3-4 0,3 2 0,2 1 0,2 1 933,3-2 1,3 1-934,2 0 0,0 2 0,2 5 0,1 1 0,1 1 0,2 0 0,1 1 0,2 0 0,5-1 0,5 0 0,7 2 0,7-2-301,11 2 0,6-2 301,11 3 0,8-3-1165,10 0 0,8-3 1165,-21-20 0,4-1 0,2-3 0,3-3 0,3-2 0,1-2 0,3-3 0,1-2 0,1-3 0,2-2 0,0-3 0,0-3 0,-7-3 0,-1-3 0,0-1 0,-1 0 0,0-2 0,-1-2-327,1 0 1,-1-1 0,0-2 326,0-3 0,0-1 0,0-3 0,6-3 0,1-3 0,-1-2 0,-1-3 0,-1-3 0,-2-4 0,-3-3 0,-2-3 0,-2-4 0,2-7 0,-2-4 0,-2-2 0,-6-1 0,-2-2 0,-3-3 0,-3-2 0,-4-3 0,-2-2 0,-3-2 0,-2-3 0,-5-1 0,-7 4 0,-4-1 0,-2-1 0,0-3 0,-1-2 0,-3 0 0,-3 1 0,-2-1 0,-2 2-477,0-28 1,-3 1 476,0 4 0,-3 2 0,-4 13 0,-3 3 0,-5 7 0,-4 4 340,-6 6 1,-6 4-341,-5 5 0,-5 4 0,-6-3 0,-3 3 0,-4 6 0,-5 3 0,-7 3 0,-3 3 0,-8 5 0,-3 4 744,-4 4 1,-2 5-745,-6 2 0,-1 3 427,-1 3 0,0 1-427,0 3 0,1 4 0,3 4 0,2 5 0,12 2 0,4 4 0,5 6 0,3 4-1923,6 1 0,2 1 1923,5 0 0,2 2 0,-2 2 0,3 2 16,5 0 0,2 2-16,2 3 0,2 0 0,4-1 0,2 0 0,-21 42 0,7-4 0,9-4 759,2-2-759,10-10 0,9-30 0,4-10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3:13:42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3:14:15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571 1 24575,'-7'0'0,"0"0"0,-6 0 0,-4 0 0,-2 0 0,-1 0 0,2 0 0,0 0 0,-2 0 0,-2 0 0,-3 0 0,-2 0 0,1 0 0,0 0 0,3 0 0,1 0 0,2 0 0,2 0 0,3 0 0,3 0 0,-2 0 0,3 0 0,-3 0 0,1 0 0,2 0 0,1 0 0,0 0 0,-1 0 0,1 0 0,0 0 0,0 0 0,0 0 0,1 2 0,0 0 0,1 2 0,2 1 0,-1 0 0,-1-1 0,1 1 0,2-3 0,3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3:14:23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729 79 24575,'62'57'0,"0"0"0,0 0 0,1 0 0,13 16 0,-1-2 0,-26-33 0,-37-38 0,-21 14 0,-26 19-1075,-32 26 1075,21-18 0,-2 4-561,-5 7 1,0 2 560,4-2 0,1 0 0,6-2 0,1-1 0,6-4 0,2-2 0,-16 26 0,4-3 0,13-14 0,11-10 0,5-5 755,7-10-755,4-7 1441,6-6-1441,14-7 0,20-3 0,16-6 0,19-16 0,-2-12 0,-5-14 0,-1-9 0,-9 0 0,0-3 0,-10 8 0,-12 8 0,-12 10 0,-6 9 0,-1 4 0,-3 20-1131,-13 35 0,-19 40 1,-11 24-1,-4 8 0,3-6 1,9-23 1130,1 11 0,0 2 0,0-13 0,-6 18 0,-4 9 0,1-2 0,4-13 0,9-24 0,-3 27 0,5-8 0,4-6 0,6-23 0,6-37 0,7-64 0,2-5 0,2-9 0,6-32 0,3-8 1197,-4 25 0,1-2 0,1 0-1197,2-5 0,0-2 0,1 1 0,0-2 0,0 0 0,-1 2 0,-3 11 0,0 1 0,-1 3 0,4-26 0,-1 5 0,-5 14 0,-2 5 0,-3 15 0,0 2 0,2-45 0,-3 19 0,-10 38 0,-13 51 0,-20 64 0,12-13 0,-2 7-935,-4 16 0,-2 4 935,10-27 0,-1 0 0,0 2 0,0 1 0,0 1 0,-1-2 0,-9 23 0,2-3 0,4-7 0,2-4 0,6-13 0,1-5 0,-9 32 2827,2-9-2827,6-22 0,7-12 0,6-32 0,5-52 0,3-12 0,3-10 0,1-31 0,1-8-389,0 24 1,0-3-1,1-1 389,2-4 0,1-2 0,0 2 0,-1 7 0,1 1 0,0 2-765,4-23 1,-1 4 764,0 6 0,-1 4 0,-3 19 0,-1 4 0,0 4 0,-2 5 0,3-20 0,-5 27 0,-4 19 0,-15 52 0,-16 43 0,8-10 0,-3 7 564,-7 15 0,0 5-564,9-28 0,0 2 0,1-1 0,-10 29 0,1-3 0,4-9 0,1-3 437,6-10 1,2-4-438,5-12 0,1-2 0,-10 36 0,13-32 0,5-30 0,16-52 0,23-60 0,-9 23 0,3-6-1039,7-18 1,2-3 1038,-1 4 0,1 2 0,-3 6 0,0 1 307,-1 5 0,0 4-307,-4 13 0,-1 3 315,-3 4 0,-2 4-315,12-23 0,-12 26 0,-7 20 2244,-4 33-2244,-6 52 0,-6-11 0,-2 6-689,-8 32 0,-4 7 689,3-25 0,-1 2 0,-1 1 0,-3 5 0,0 2 0,-1 0 0,-1 5 0,0 1 0,1-3 0,2-11 0,2-3 0,-1 0 0,-6 31 0,0-3-504,3-16 0,2-5 504,5-14 0,1-3 0,2-6 0,2-4 0,1 16 0,12-36 0,30-67 0,-6-8 0,3-11-330,0-2 1,2-8 0,1-2 329,6-12 0,0-3 0,1-2-673,-10 16 0,0-1 0,1-2 0,-1 2 673,0 0 0,0 0 0,-1 0 0,-1 2 0,7-15 0,-1 1 0,-2 2-566,-1 5 1,-2 1-1,-1 4 566,8-16 0,-2 6-237,-6 8 1,-1 7 236,-8 19 0,-1 6 2488,8-9-2488,-12 48 0,-14 77 0,-13 4 0,-6 13-228,-3-7 1,-2 9-1,-3 3 228,2-6 0,-1 3 0,-2 3 0,0-1 0,-2 1 0,0 1 0,-1-1 0,1 0 0,1-2 0,-1-1 0,2 0 0,0-1 0,1-3 0,2-1 0,-1-1 0,2-3 0,-5 14 0,1-4 0,1 0-205,1-1 0,1-2 0,1-1 205,1-7 0,2-2 0,0-3-312,-3 20 0,1-5 312,2-12 0,2-5 0,5-19 0,0-6 0,0 10 4057,23-76-4057,7-25 0,4-16 0,12-30 0,4-12-973,-8 14 0,2-6 0,-1 2 973,-3 5 0,-1 1 0,0 1 0,-2-1 0,-1 0 0,-1 0-272,-1 3 0,-1 1 0,0 2 272,-2 8 0,0 2 0,0 0-424,1-5 1,0 0-1,0 3 424,7-20 0,-3 5-236,-4 14 0,-3 3 236,-2 9 0,-1 4 4890,5-20-4890,-8 38 2644,-5 67-2644,-11 18 0,-5 13 0,-4 31 0,-3 10-340,3-28 0,-1 1 0,-1 2 340,-1 2 0,-1 1 0,1-3 0,2-9 0,0-2 0,0-3 0,-3 15 0,1-3 0,2-2 0,1-3 109,3-15 1,0-1-110,2-2 0,2-1 0,-5 35 0,5-32 0,5-26 0,22-55 0,16-46 0,-7 8 0,2-8 424,8-17 1,0-2-425,-5 5 0,-1 1 0,2-2 0,-2 1-2693,-7 12 1,-2 5 2692,-5 11 0,0 2 0,-2 3 0,-1 4 0,6-24 0,-4 20 0,-7 13 0,-4 16 1627,-5 29-1627,-6 41 0,-9 42 0,2-29 0,-3 4 2958,-2-2 1,-1 0-2959,1-2 0,-1-2 0,1-4 0,1-2 0,-10 38 0,4-12 0,5-26 0,8-20 0,3-18 0,3-29 0,0-51 0,1 3 0,2-10-776,1 8 0,0-5 1,2-2 775,1-7 0,1-1 0,2-1 0,1-6 0,1 0 0,1-1-1036,1-4 0,1 0 1,-1 2 1035,-1 9 0,0 2 0,0 1 0,-2 2 0,0 0 0,-1 3-564,3-21 0,-1 5 564,-3 21 0,-1 3 0,-1 6 0,-1 5 0,2-14 0,-5 32 0,-7 17 2411,-8 23-2411,-12 25 3388,-7 19-3388,-6 18 0,1 4 0,3-5 1630,3-4-1630,9-15 0,8-13 0,6-12 0,4-21 0,7-16 0,9-27 0,9-19 0,8-7 0,3-7 0,-4 6 0,-1 7 0,-3 10 0,-5 14 0,-7 12 0,-8 11 0,-12 11 0,-15 18 0,-6 11 0,-4 8 0,1 2 0,6-6 0,2-1 0,6-5 0,14-9 0,11-16 0,16-16 0,14-18 0,7-8 0,0 0 0,-8 6 0,-10 12 0,-9 7 0,-3 8 0,-4 2 0,-5 1 0,-14 4 0,-21 2 0,-22 2 0,-7 6 0,-4 11 0,2 11 0,3 11 0,1 3 0,12-4 0,13-9 0,13-10 0,8-7 0,7-4 0,12-3 0,19-12 0,20-18 0,22-17 0,2-6 0,5 0 0,-5 3 0,-4 5 0,-1 1 0,-16 7 0,-12 9 0,-13 8 0,-9 6 0,-14 4 0,-21 3 0,-23 1 0,-18 2 0,-6-1 0,2 1 0,4 3 0,5 1 0,16 1 0,11 2 0,17-1 0,26 1 0,35 0 0,36-2 0,-31-3 0,3-1-341,0 0 0,-1-1 341,-1 0 0,0 0 0,-5 0 0,-2 0 0,37 0 0,-9 0 0,-24 0 0,-16 0 0,-17 0 0,-20 0 682,-16 0-682,-12 0 0,-15 0 0,-1 0 0,1 0 0,4 0 0,7 0 0,8 0 0,6 0 0,5 0 0,2 0 0,0 0 0,3-4 0,0-7 0,-6-10 0,-13-10-2403,-48-15 2403,27 23 0,-3 2 0,-6 1 0,-1 3-101,-3 3 0,1 4 101,-33 4 0,7 2 0,14 4 0,22 1 0,12 6 0,10 7 0,8 6 0,5 5 2376,5 0-2376,4-4 229,4-4-229,0-3 0,3-4 0,5-4 0,6-6 0,4-7 0,-2-4 0,-4-3 0,-2 0 0,-1 2 0,-6 0 0,-11 6 0,-15 2 0,-15 3 0,-13 4 0,-6 6 0,-1 12 0,1 6 0,8 3 0,9-5 0,10-7 0,7-3 0,8-2 0,4 0 0,13-3 0,22-7 0,21-13 0,24-14 0,3-9 0,2-10 0,-2-1 0,-12 5 0,-4-2 0,-11 8 0,-10 5 0,-6 3 0,-12 7 0,-22 6 0,-25 5 0,-31 16 0,-24 13 0,0 13-523,34-6 0,1 3 523,6-1 0,1 1 0,1 3 0,1 0 0,3 0 0,3-1 0,-15 22 0,4 0 0,12-9 0,6-5 0,9-8 0,8-8 0,7-7 1046,3-4-1046,5-5 0,10-4 0,10-6 0,9-12 0,2-5 0,-4-6 0,-4 0 0,-5 3 0,-3 0 0,-3 2 0,-5 4 0,-5 4 0,-15 4 0,-23 20 0,-20 29 0,18-8 0,-1 5-803,-3 15 1,1 5 802,-1 11 0,2 2 0,0 0 0,3 1 0,5-4 0,3 0 0,1-5 0,2-2-423,4-6 1,2 0 422,-1 2 0,2-2 0,1-3 0,2-2 0,-3 31 0,6-23 0,7-21 0,2-18 1533,16-43-1533,19-42 0,-10 15 0,2-5-102,3-9 1,0-1 101,-2 4 0,-1-1 0,-1 2 0,-1 0 0,1 1 0,0 1 0,-1 1 0,-1 0-112,-2 4 1,-2 3 111,11-34 0,-9 23 0,-8 21 0,-10 27 0,-22 57 0,-18 44 0,11-23 0,-1 6-460,-3 13 1,1 1 459,3-6 0,1-2 0,2-4 0,2-3 0,2-6 0,2-3-179,2-8 0,0-1 179,2-4 0,0 0 0,-7 41 0,7-24 0,6-21 0,10-29 0,16-42 0,20-46 0,-11 18 0,2-4 388,0-3 0,0-2-388,0 2 0,-1 0 0,-1 2 0,-2 3 0,-4 8 0,-1 2 0,17-36 594,-12 24-594,-8 19 0,-3 9 0,-2 13 0,-4 23 0,-3 36 0,-2 40 0,-5-20 0,-1 5-442,-2 13 1,-2 3 441,-1 9 0,-1 1 0,1-4 0,-1-2 0,3-7 0,0-3-402,1-9 1,0-2 401,2-12 0,-1-2 0,-1 36 0,0-27 0,4-20 0,0-15 0,9-27 2039,12-38-2039,7-28 0,-10 21 0,1-2 246,0-1 0,-2 0-246,13-42 0,-1 6 0,-7 18 0,-5 16 0,-5 17 0,-6 19 0,-7 31 0,-11 29 0,-6 29 0,-5 14-76,-2 4 76,8-3 0,1-13 0,2-9 0,6-16 0,1-15 0,4-12 0,3-14 0,8-25 0,14-31 0,15-31 0,-11 25 0,2-2-165,0-2 1,0 0 164,0 1 0,-1 1 0,0 2 0,-2 2 0,19-34 0,-6 11 0,-10 17 0,-8 21 0,-8 19 0,-8 25 0,-15 47 0,-12 39-527,7-31 1,-1 5 526,-3 12 0,0 1 0,3-6 0,0-1 0,2-1 0,1 0-371,1-8 1,2-2 370,2-11 0,0-3 0,-4 36 0,5-28 0,3-22 0,5-28 1788,10-39-1788,8-34 0,-3 14 0,1-3-30,1-6 0,1 0 30,-2-1 0,-1 0 0,1-2 0,-1 1 0,-3 5 0,0 2 0,-1 1 0,-1 3 0,7-36 0,-5 21 0,-4 21 0,-7 18 0,-12 29 0,-14 38 0,-13 35 0,-2 15 83,21-43 0,0 0-83,-19 42 0,3-1 0,15-42 0,2 0 0,-14 36 0,7-12 0,8-20 0,8-16 0,5-30 0,2-39 0,2-47 0,0 20 0,0-4-645,0-2 0,0 0 645,0 5 0,0 1 0,0 4 0,0 2-307,0-42 307,0 2 0,0 9 0,0 25 0,0 15 0,0 26 0,0 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3:14:42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721 22 24575,'-81'0'0,"1"0"0,0 0 0,0 0 0,-1 0 0,-32-11 0,4 0 0,34 33 0,54 47 0,30 29 0,3 7 0,-8-25 0,0 6 0,2 2 0,2 0 0,2-3 0,7 9 0,3-2 0,1 0 0,-5 1 0,-5 12 0,-3 9 0,-3-15 0,-3-36 0,-2-40 0,0 21 0,3-5 0,0-1 0,0 16 0,1-34 0,0 7 0,3-24 0,2-3 0,0 0 0,0 0 0,3 0 0,4 0 0,9 0 0,12 0 0,13-3 0,16-1 0,11-3 0,0-1 0,-6 4 0,10 1 0,10 3-674,-33 0 0,3 0 674,10 0 0,3 0 0,-1 1 0,1 1 0,6 1 0,0 1 0,-8 2 0,-1 0 0,-5 1 0,-1 2-263,-6 0 1,-2 0 262,-6 1 0,-2 0 0,44 10-48,-17-2 48,-15-4 0,-14-1 0,-10-1 0,-5 0 0,-4-2 1307,-2 0-1307,2 0 561,1 1-561,4 0 26,44 14 1,4 2-27,-30-6 0,26 4 0,-14 2 0,-57-10 0,3 8 0,2 17 0,2 8 0,5 19 0,5 19-631,-11-38 0,1 3 631,1 9 0,0 2 0,1 3 0,0-1 0,-3-6 0,0-2 0,0-2 0,-1-1-276,-1-3 0,-2-1 276,0 0 0,-1 1 0,1 4 0,0 1 0,-1-3 0,-1-2 0,4 46-105,-5-13 105,-4-16 0,3-11 0,-1-9 1219,1-6-1219,-1-4 585,-3-6-585,0 0 115,0 0-115,-12 42 0,-9 27 0,4-16 0,0-4 0,-10-17 0,-12 16 0,-3-6 0,8-30 0,3-35 0,-65 13 0,89-21 0,-1 1 0,0-1 0,-2 0 0,1 1 0,0 0 0,0-1 0,0-2 0,-1 0 0,1 0 0,-1 0 0,1 0 0,0 0 0,0 0 0,0 0 0,0 0 0,-1 0 0,0 0 0,0 0 0,0 0 0,0 0 0,0 0 0,1 1 0,0 2 0,2 1 0,0 0 0,0-1 0,2 1 0,-2-1 0,1 2 0,1 0 0,0 0 0,-1 0 0,1 0 0,0 0 0,-2 0 0,0 1 0,-2 0 0,1 3 0,-1 0 0,-1 1 0,0-2 0,-1-1 0,1 1 0,-3 0 0,0 2 0,-1-1 0,1-2 0,2 1 0,1-1 0,1 1 0,1-2 0,-1-2 0,4-1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2:59:20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2:59:2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1477 24575,'96'-19'0,"0"0"0,0 1 0,0-1 0,0 0 0,0 0 0,-1 1 0,1-1 0,0 0 0,0 0 0,0 1 0,0-1 0,0 0 0,0 0 0,0 0 0,-1 1 0,1-1 0,0 0 0,0 0 0,0 1 0,0-1 0,8-1 0,5-2 0,3 1 0,2-1 0,2 0 0,0-1 0,-1 1 0,-2 1 0,-4-1 0,-3 2 0,-6 0 0,-7 2 0,-7 1 0,-9 1 0,-10 2 0,-10 2 0,-13 2 0,12-5 0,-15 3 0,49-13 0,-1-1 0,-22 5 0,13-5 0,1 0 0,-5 3 0,0 1 0,-11 4 0,-5-1 0,0 0 0,-8 2 0,-7 3 0,-8 1 0,-5-2 0,-5 1 0,-5-1 0,-2 2 0,-4 2 0,-2 0 0,2 0 0,-3 1 0,-1 2 0,-1 1 0,-4 0 0,0 2 0,-1-1 0,-2-4 0,-2-4 0,-2-8 0,1-4 0,4-2 0,3-4 0,0-1 0,1 0 0,0 2 0,5-19 0,-7 31 0,3-14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2:59:23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24575,'34'0'0,"2"0"0,-2 0 0,-2 0 0,-4 0 0,43-22 0,27-17 0,-15 8 0,-7 8 0,9-11 0,13-6 0,-43 25 0,-54 22 0,-1 8 0,0 4 0,0 3 0,0 0 0,0 0 0,0 0 0,-2-4 0,0-2 0,-2 0 0,-1-1 0,1 1 0,1-3 0,0-2 0,0 0 0,0-1 0,1 1 0,2-1 0,-1 0 0,1 3 0,0 5 0,0 8 0,0 4 0,0 1 0,0-2 0,0 0 0,0 3 0,0-1 0,0 2 0,0-3 0,0-3 0,0 0 0,0-6 0,0-1 0,0-4 0,0 2 0,0-8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2:54:03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1487 117 24575,'-16'0'0,"-7"0"0,-5 0 0,-4 0 0,2 0 0,3 0 0,0 0 0,5 0 0,2 0 0,0 0 0,1-2 0,-4-3 0,-2-3 0,-2-2 0,-5-2 0,-2 0 0,-3-1 0,0 4 0,0 0 0,0 2 0,1 1 0,6 0 0,4 3 0,4 0 0,2 1 0,0 0 0,3-1 0,3 0 0,2 2 0,1 1 0,0 0 0,1 0 0,0 0 0,-2 0 0,-2 0 0,-5 0 0,-5 0 0,-5 0 0,-6 0 0,-1 0 0,-1 2 0,3 3 0,3 1 0,4 1 0,5 1 0,5 0 0,3 0 0,6-1 0,1-1 0,0 1 0,-1 1 0,-6 4 0,-4 3 0,-6 4 0,-3 6 0,-4 5 0,0 2 0,2 2 0,4-3 0,5-7 0,3-2 0,5-6 0,4-3 0,6-2 0,2-2 0,0 0 0,0 4 0,0 6 0,0 10 0,0 12 0,0 11 0,-4 10 0,-1 21 0,-5-16 0,0 11 0,1-28 0,2-6 0,2-9 0,1-9 0,4 2 0,-1 0 0,1 6 0,0 6 0,0 3 0,-1 5 0,4 2 0,4 2 0,3 4 0,2-4 0,0 2 0,-1-1 0,-1 2 0,0 9 0,-2 0 0,0 0 0,-1-5 0,0-3 0,-1-8 0,-2-8 0,0-9 0,-4-10 0,2-4 0,1-4 0,1-5 0,3-2 0,-1 0 0,3 1 0,5 2 0,4 4 0,7 3 0,4 4 0,-2 2 0,-1-1 0,-6-4 0,-3-4 0,-5-2 0,-2-1 0,0-3 0,-2 0 0,1-1 0,2 3 0,3 3 0,7 1 0,4 3 0,1-1 0,3 0 0,-2-1 0,3-2 0,3 0 0,-3 0 0,2 0 0,-4-1 0,-2-1 0,-1-2 0,-2 0 0,2-3 0,0-1 0,-2-1 0,0-2 0,-2-1 0,1 0 0,1 0 0,-1 0 0,1 0 0,-1 0 0,1 0 0,-1 0 0,-1-3 0,1-1 0,2-6 0,2-3 0,3-2 0,3-3 0,-1 2 0,0-1 0,-5 2 0,1-3 0,-3 1 0,-1 2 0,-2-2 0,-4 3 0,-1 0 0,1-2 0,-3 4 0,-2-2 0,2-2 0,-2-1 0,1-4 0,3-1 0,-2-3 0,1-1 0,-1-3 0,-1 0 0,-1 1 0,-1 2 0,1 3 0,-4-3 0,-2-4 0,-3-3 0,-3-6 0,0 0 0,0-3 0,0-4 0,0 1 0,-3-3 0,0-1 0,-3 4 0,-2-1 0,-1 6 0,0 4 0,0-1 0,0 6 0,-1-2 0,1 0 0,1 3 0,0-2 0,0 5 0,-2 2 0,0-1 0,-1 0 0,-1-5 0,1 0 0,1 1 0,1 1 0,0 4 0,2 1 0,1 4 0,1 3 0,2 0 0,0 1 0,0-3 0,2 3 0,-3 0 0,-1 0 0,-2-1 0,1-3 0,0 0 0,-1 0 0,0 3 0,2 3 0,0 0 0,-1 1 0,-2-1 0,-5-2 0,-1-3 0,-2-1 0,-1-5 0,3 2 0,2 3 0,2 3 0,1 5 0,2 0 0,1 1 0,1 2 0,1 1 0,-1 1 0,0-4 0,0-2 0,-2-3 0,0-3 0,0-1 0,1-2 0,0 0 0,1 1 0,2-1 0,0-1 0,3 0 0,0 0 0,0 2 0,0 3 0,0 4 0,0 3 0,0 5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2:55:17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3508 380 24575,'-52'0'0,"-16"0"-967,0-1 1,-6-1 966,-1-2 0,-3-3 0,-17-4 0,-1-3-2807,7-1 0,1-3 2807,-1-3 0,-1-1 0,-5-3 0,-2-2-64,31 9 0,-1-1 1,0 1 63,-3-1 0,-1 1 0,1 0 0,3 2 0,0 1 0,3 2-368,-17-2 0,3 3 368,12 6 0,3 1 128,5 0 1,3 1-129,-41 0 0,0 0 0,17 0 0,10 4 4211,8 0-4211,5 0 2283,-3 0-2283,1 0 1150,3 3-1150,1 5 573,-1 7-573,4 4 0,5 2 0,4-2 0,3 0 0,5 0 0,0-1 0,5 2 0,4-2 0,-1 2 0,1 2 0,-2 4 0,-2 6 0,1 4 0,2 4 0,-1 4 0,3 5 0,3 4 0,3 4 0,3 7 0,0 14 0,3 10-773,4 10 773,6-42 0,0 1-3154,2 3 1,0 0 3153,0-1 0,0 1 0,0 1 0,0-1-339,0 1 1,0 0 338,0 1 0,0 1 0,0 7 0,0 1-470,0 2 1,0 1 469,1 1 0,1 0 0,3 2 0,2 1 0,4 2 0,3 0-469,4 4 1,4 1 468,4 6 0,4 2 917,-8-26 0,1 0 1,0 0-918,1 2 0,0 1 0,0 0 0,1 1 0,0 0 0,1 1 0,-1 1 0,1 0 0,-1-1 0,-3-6 0,0-1 0,0 0 0,-1 0 0,1 1 0,-2 0-279,0-1 0,0 0 0,-2 1 279,0 1 0,-1 1 0,0 0 0,1 5 0,0 2 0,-1-1-264,0-2 1,-2 0 0,1 0 263,-3-2 0,0 0 0,0 0 0,-2-3 0,0-1 0,-1 0 111,5 26 1,0 0-112,-3-5 0,1 0 0,-1-7 0,0 1 0,-1-2 0,0 1 0,-1 2 0,0 0 0,-3 1 0,0-2 532,0-7 1,-1-1-533,-2 4 0,0-2 0,-1-10 0,0-3 0,0-7 0,0-2 810,-1-2 1,1-3-811,4 17 2246,0 0-2246,2-12 1855,0-5-1855,11 0 1498,15 1-1498,21 5 0,22 4-390,-35-29 0,0-1 390,2 0 0,1 0 0,-1-2 0,0-1-193,39 18 193,2-8 0,-6-10 0,-13-9 0,-4-4 0,-3-2 0,4-4 0,14-1 0,6-4 54,8-3-54,-39-4 0,2-3 0,3-3 0,1-3 0,5-4 0,0-3-875,5-6 0,-1-3 875,0-3 0,1-3 0,3-6 0,-1-3 0,3-6 0,-1-3 0,0-4 0,-3-1 0,-4 1 0,-5 0 0,-8 4 0,-4 2-517,-5 2 0,-3 0 517,-1 2 0,-2 0 0,2 0 0,0 0 0,-1 1 0,-2 0-91,-5 6 0,-1 2 91,18-30 610,-11 11-610,-8 6 1877,-5 2-1877,-4 0 1176,-3-3-1176,-1-4 222,-3-1-222,-1-3 0,-2-3 0,-2-1 0,-3-8 0,-2 0 0,0-17-636,-3 37 1,-1-2 635,1-6 0,-1-1 0,1-9 0,-2-4-1170,-5-12 1,-5-3 1169,-4-4 0,-4-1 0,3 27 0,-3-2 0,-1 0-933,-4-4 1,-1-2 0,-1 0 932,-1 2 0,-1-1 0,-1-1-880,-3-6 1,-2-3 0,1 1 879,-1 1 0,1 0 0,0-1 0,0 2 0,0-1 0,1 1 0,3 7 0,2 0 0,0 1 0,3 4 0,0-1 0,2 1-310,0 2 1,0 0-1,1 0 310,0 1 0,1 0 0,0 0 0,-1-3 0,0-1 0,1 0 0,0 4 0,1 0 0,0 1 0,2 1 0,-1 0 0,2 2 190,-8-29 1,2 4-191,4 9 0,0 2 0,3 6 0,1 1 749,2 6 1,1 2-750,2 4 0,0 0 0,0-12 0,0 0 0,0 7 0,0 1 0,1 4 0,0 2 0,-1 5 0,-1 4 0,-6-18 2857,-1 3-2857,2 12 2446,4 6-2446,-2 5 1747,2 9-1747,-1 5 1044,3 7-1044,1 3 0,4 7 0,2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2:25:20.7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3652 745 24575,'-1'0'0,"-15"0"0,-15-3 0,-27-11 0,-22-13 0,-7-11 0,38 16 0,-1-2-441,2 2 1,0-1 440,-3-1 0,-2 1-549,-7-4 1,-1 0 548,-3 0 0,-1-1 0,-4-1 0,-1 1 0,1 1 0,-1 0 0,0 2 0,1 1 0,1 1 0,2 2 0,7 4 0,2 1 0,-4 0 0,0 1 0,0 2 0,1 0 0,3 2 0,1 1-228,-4 1 1,3 1 227,-38 1 0,14 7 0,-5 0 0,5 0 0,-4 0 0,-5 0 0,4 2 0,3 9 0,-4 16 0,4 7 0,9 5 0,6 3-28,13-2 28,-2 9 0,-10 13 0,5 0 0,1 4 0,11-6 0,13-9 0,-4 9 0,3 4 0,-6 20 0,23-39 0,0 2 85,0 2 1,2 2-86,1 3 0,2 1 0,3 3 0,3 2 51,0 3 0,2 2-51,2 5 0,1 0 0,2-5 0,0-3 0,1-4 0,0-2 0,2-1 0,0-2 174,0 41-174,0-39 0,0 0 0,-1-1 0,1-2 0,7 43 0,11 2 0,-1-48 0,4 0-568,8 7 0,3 2 568,5 6 0,1 1 0,0-5 0,0-1 0,0-3 0,-1-1 0,0-6 0,0-1 0,0 0 0,0-2-149,1 0 0,1-2 149,0 0 0,2-2 0,1 0 0,1-1 0,0-3 0,0-2 0,-2-1 0,1-2 0,1-3 0,1-2 0,31 18 0,6-5 0,0-7 0,-7-10 0,14 0 0,-1-7 0,-35-9 0,0-2 0,-2-1 0,1 0 0,1-2 0,1-1 0,1-1 0,1-1 0,-1 0 0,1 0 0,6 0 0,1 0 0,2 0 0,-1 0 0,3 0 0,0 0 0,2 1 0,0-2 0,0 0 0,-1-1 0,-7-1 0,-1-2 0,-8-1 0,-2-3 0,38-11 797,-8-3-797,2-4 0,-3 0 0,-6 2 0,-6-2 277,-4 0-277,-6-4 1216,-1-5-1216,-6-1 807,-1-5-807,8-11 0,-7-1 0,9-7 0,1-4 351,-11 6-351,2-8 0,-13 5 0,-1-12-857,2-18 857,-20 42 0,-2-2 0,-1-7 0,-2-2 0,-4-1 0,-3-1 0,-1-3 0,-3-1 0,-3-5 0,-4-1 0,-3-2 0,-4-1 0,-5-3 0,-5-1-754,-6-3 1,-2 2 753,1 8 0,0 3 0,0 6 0,-1 0 0,-2 1 0,1 1 0,4 11 0,0 1 0,-5-4 0,-2-1-380,3 4 1,-2 1 379,1 7 0,-2 0 0,-7-8 0,-3 1 0,-2 1 0,-2 1-758,-6-5 1,-3 0 757,-4-2 0,-2 0 0,-2-1 0,-1 2 0,4 5 0,2 4-70,3 5 1,2 3 69,3 4 0,1 2 0,2 5 0,1 1 0,-1-1 0,0 1 450,1 4 0,1 2-450,-3 2 0,1 1 0,-38-8 0,5 12 0,1 5 0,11 7 0,-19 0 0,1 0 0,1 0 0,-12 6 0,2 11-109,43-3 1,0 2 108,-4 6 0,1 3 0,0 3 0,0 1 0,-6 5 0,0 1 0,-1 2 0,1 0 0,2 1 0,2 0 0,7-3 0,2 0 0,10-4 0,2 0 530,0 3 1,2 1-531,0 3 0,0 1 0,-3 7 0,1 3-44,-3 5 1,2 1 43,5 1 0,2 1 0,1 3 0,3 1 0,2 5 0,5 0 0,2-4 0,4 1 0,2-3 0,2 2 0,3 3 0,1 1 0,1 0 0,2 1 0,0 4 0,2 1 0,-1 0 0,1-1 0,1-5 0,2-1 0,1-2 0,3-2 0,0-3 0,2-1 0,4-1 0,3-1 0,0-4 0,1-1 0,1 0 0,0 0 0,1 2 0,1 0-16,-3-5 0,2 1 16,3 3 0,1 0 0,1-2 0,2 0 0,4 0 0,3-1-145,10 8 0,5 0 145,2-1 0,4-1-729,8 6 0,3 0 729,-14-17 0,3 1 0,0-1 0,1 0 0,2 0 0,0 0-491,5 3 1,1 2-1,0-2 491,1 0 0,-1-1 0,-1-1 0,18 13 0,-2-2 0,-3-6 0,-1-2-388,-7-7 0,0-3 388,0-4 0,1-1 0,5 1 0,1-1 0,1-5 0,0-1 0,5-1 0,1-2 0,1-2 0,-1-2 0,-5-4 0,-2-1 0,-4-3 0,-1-2 137,-5-3 0,-1-2-137,1-1 0,1-2 0,2 1 0,-1-3 0,-7 0 0,-1-4 801,-5-5 1,-3-5-802,20-25 0,-6-28 0,-9-3 1894,3-6-1894,-24 35 0,1-1 0,0 1 0,0-1 0,6-5 0,0-2 0,2-1 0,0 0 196,-1 2 0,1 0-196,3-3 0,1 0 0,0-2 0,-2 1 0,-6 5 0,-1-1 130,1-4 0,-3-1-130,-6 2 0,-5-1 0,-2-2 0,-3-1 0,-2-7 0,-3-3-781,-5-10 1,-4-3 780,-2-4 0,-4 0 0,-2 3 0,-4-1 0,-6-3 0,-6 1 0,-5 6 0,-4 1 0,-4-5 0,-3-1 0,-4-7 0,-2 1 0,3 7 0,0 2 0,-1 1 0,-2 2 0,1 5 0,-1 4 0,2 5 0,-2 3 0,-3 0 0,-3 3 0,-3 2 0,-2 1 0,-7-2 0,-3 0 0,-8-3 0,-3 2 0,-4 0 0,-1 2 0,6 5 0,2 4 0,3 5 0,2 3 0,10 7 0,1 2 0,6 5 0,-1 3 0,-3 1 0,-1 3 0,-3 3 0,-1 3 249,0 1 0,1 1-249,2 3 0,0 1 0,0 0 0,0 2 0,-44 6 0,45 3 0,-1 3 107,-2 5 0,1 4-107,-1 5 0,1 3 0,-4 4 0,0 1 0,-1 3 0,1 2 0,0 1 0,0 1 0,3 0 0,1 1 0,4-1 0,3 2 0,2 1 0,1 2 0,1 3 0,1 3-358,-3 5 1,2 3 357,-1 6 0,2 2 0,3 0 0,3 2 0,5 2 0,3 2 0,5-1 0,4 2 0,4 1 0,2 2 0,5 2 0,3 1 0,1 1 0,4 1 0,2 4 0,6 1-317,8 5 0,7 1 317,-1-28 0,3 1 0,4-1 0,6 3 0,4-1 0,4-1-1480,4 2 1,4-1 0,0-3 1479,-3-5 0,1-3 0,2-1 0,-1-5 0,2-2 0,0-2-294,17 12 0,1-5 294,5-1 0,2-3 0,-1-1 0,0-2 0,3-1 0,-1-1 0,-1-2 0,-2-4 0,-12-9 0,-1-3 125,7-1 1,1-3-126,-7-7 0,1-2 0,1-1 0,1-2 0,0-3 0,-2-2 0,-5-3 0,-2-4 0,1-5 0,0-6 0,3-7 0,-2-4 0,2-6 0,-1-5 0,-1-5 0,-1-2 0,-5 1 0,-2-2 0,-1 0 0,-3-2 0,-1-1 0,-1-2 0,2-5 0,0-2 273,4-4 1,-1-2-274,1-4 0,-1-1 0,-1-2 0,-2-1 0,-6 8 0,-3 0 1945,-3 2 1,-3 1-1946,-5 4 0,-2 0 0,-2-2 0,-3-2 0,0-6 0,-4-3-36,-3-10 0,-3-3 36,-3-8 0,-5-1 0,-6 2 0,-7 1 0,-9-5 0,-6 2 0,-5 9 0,-5 3 0,-4 5 0,-2 3 0,-1 2 0,1 1 0,3 7 0,0 1 26,-2 2 1,0 1-27,1 3 0,0 4 0,1 5 0,-2 4 0,-2 5 0,0 4 1065,-42-16-1065,-5 12 0,7 9 0,-11 4 0,42 9 0,-1 1 45,-3 3 0,-2 0-45,-4 1 0,0 0 0,2 4 0,1 0 0,4 2 0,0 0 0,1 0 0,0 0 0,-1 2 0,1 0 0,-1 3 0,-1 3 0,-3 4 0,0 3 0,7 3 0,1 4 0,-3 8 0,2 3 0,5 0 0,1 2 0,-3 4 0,1 1 0,-3 5 0,2 1 0,6-2 0,2 1 0,-2 4 0,2 0 0,8-7 0,1 0 1581,-28 37-1581,6-3 0,13-11 992,2-1-992,9-12 102,4-3 1,11-21-1,7-6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2:26:46.0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1118 0 24575,'-15'0'0,"-7"0"0,-20 0 0,-1 0 0,-14 0 0,-9 0 0,11 0 0,-10 0 0,15 0 0,7 0 0,-5 0 0,9 0 0,-2 0 0,4 0 0,0 3 0,3 3 0,5 4 0,3 5 0,5 1 0,1 4 0,0 5 0,-1 4 0,-3 2 0,1 2 0,-2 5 0,-4 9 0,3 4 0,-4 5 0,1 5 0,4 1 0,-1 5 0,8 4 0,4-4 0,4-2 0,5-5 0,3-11 0,1-6 0,1-11 0,0-7 0,0-6 0,0-6 0,0-3 0,0-3 0,2 3 0,4 1 0,4 1 0,9 0 0,7-1 0,9 2 0,10 2 0,9 3 0,9 0 0,13 2 0,1 0 0,3-4 0,-4-3 0,0-6-431,8-4 431,4-1 0,3-2 0,-2 1 0,-9-4 0,-5-4 0,-5-11 0,-8-9 0,-3-7 0,-8-2 0,-7-1 0,-6 2 0,-4 1 0,-5 2 431,-2 2-431,-3 1 0,-3 0 0,1-1 0,-3 0 0,-2 1 0,-3-1 0,-1 1 0,-4-3 0,-2-1 0,-4 1 0,-3-8 0,-2-3 0,-7-4 0,-8-3 0,-8 0 0,-1 3 0,-1 1 0,3 4 0,-1 8 0,0 2 0,-15-4 0,-7 8 0,-6-3 0,-13 4 0,9 10 0,-5 1 0,0 4 0,4 5 0,3 1 0,1 3 0,4 3 0,1 0 0,-1 0 0,4 0 0,5 0 0,6 0 0,5 2 0,7 2 0,7 3 0,4 1 0,5 0 0,2 3 0,3 1 0,2-5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3:13:41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519 1 24575,'-91'0'0,"0"0"0,0 0 0,-10 0 0,17 0 0,24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F4E1-ED22-10E8-8A56-BE6F6CA73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2FC8C-469B-C303-D167-8315F25D8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F17E9-1945-B3C4-9ABA-EFB4030D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24C7C-74B8-8736-CDE7-4A983ABB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014A-348B-F109-009E-EE8CBE7C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B498-8322-07E7-DD76-652DB8C3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2FCA1-DDF4-CF8E-A7E0-E67618EF5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5146A-2E6E-9990-C3D2-020B24EA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AC72E-377C-99CA-C0A6-3A0CFD97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1E131-77E7-B6A7-5E1B-A39489A2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0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59EA1F-9A1F-C8BF-F366-B0CAE104A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42C3C-F726-4C3E-02D5-A1E7B5139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3208E-5E2E-6298-DBC4-847331F55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1B0D-E30B-F4F1-621E-0E2CEC529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3B348-0518-1300-9965-9E24B9D9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4127-0E2B-8295-189D-7A29CADB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B7029-222C-8017-DEB1-F1B80BB9F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3220-8417-4D8C-2456-03CC7E11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75ED-91FA-19A0-3116-6504C951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6634C-73CB-9F63-4AAA-BAA0B13F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3085-3002-98E0-AE67-DA05BFA5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C1DB0-2ECC-0FE6-691C-C8E83FBBE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AE17D-E813-C215-3E83-2C38BAE0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40FEE-171A-A0C4-7FE3-52D1AE34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A9D72-C325-8CAD-8229-E397512F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CD33-E7C6-9A42-EBDC-5382CF92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1201-761C-FCAB-52C3-39F46FE31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485B2-06AC-1A6D-E0B2-C874B2FFA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2CD69-1125-1B4F-701C-355160295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304EC-8522-053F-82B7-0D23B62A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9E8D8-3425-6FDF-819A-B230B825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75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C2AA-921E-888B-A43B-64F454A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CCF51-2C6B-6901-A4BB-9A14004E7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96CF9-0051-37C8-2DC8-76C7FA12F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700AE-B362-3229-85CD-251A469A3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A6505-E4B6-FF05-C08D-A35C57483D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13506-8AE0-31BE-8092-09B22312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6B3B3D-486F-6301-4B46-3871BE06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C91C7-0489-E373-8542-7790E87E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1E0C-B62F-973E-D6D5-A6679345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CF4C67-3C3F-07AF-CA1C-E27EE36C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AE6F1-CAC5-3D6F-5CD1-450E9156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0F3CD-D80C-7533-8DAE-62234F36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3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51134-03CD-1A5C-C85D-080C4BDE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F4C19-756B-10F0-2F88-C8E8428A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CD307-231C-9D9F-85DB-1CEF4D06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6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1973-46A4-239F-1572-5F0BC04A5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05E82-3A98-0F1E-4646-AD155DFC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3E506-F91C-38C2-76E8-951F2A8A0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6DDF3-7F26-F98A-2DF8-A65023E1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B29BF-793B-DF09-854F-A23092A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2C20A-6D07-0D0C-D2C9-F1B7A6EC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3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B177-7524-AE5A-69F2-FA48D13B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69DC2-FD61-623C-3717-163159BD9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6313-90E5-43C0-9E37-1F4EFDD91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1A5A7-CF0B-AF35-098F-481166BE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FF85F-19D5-3CE1-4DB5-CF307449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9C9A1-B9AC-43FC-56DD-C6A6F74A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0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411B14-A063-BE4A-BB32-9064D015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8621D-C2DC-3C87-61EA-3D655ACE4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AE72A-15F2-7C82-82DA-1B8ACFAEB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88D1BB-CF8C-DF4E-8376-8E78D5A710B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C32A-7010-4BA6-CECC-D3CEE1A1C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BE4F-0A78-6971-FF59-DCC0B33CD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E73D1F-0852-0342-8A7E-B9F0A0664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2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customXml" Target="../ink/ink1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2.JPG"/><Relationship Id="rId7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1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6A2B5-32CC-6220-02E2-34D5E90DB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Hacking Daktronics Shot Clock + RF Capability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142CD-6AE2-3FD5-159C-BA703AF4D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Ben Soto, Alex Castellar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3590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9EDC8-A191-3DCB-F401-8601B122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DCA093-5AE5-71BF-61CD-8D16F180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48" y="181194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Iteration 1</a:t>
            </a:r>
            <a:r>
              <a:rPr lang="en-US"/>
              <a:t>: Design Failure</a:t>
            </a:r>
          </a:p>
        </p:txBody>
      </p:sp>
      <p:pic>
        <p:nvPicPr>
          <p:cNvPr id="9" name="Picture 8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5D3721CE-006A-F844-FF41-E15506F6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69693" y="811609"/>
            <a:ext cx="6492875" cy="4869656"/>
          </a:xfrm>
          <a:prstGeom prst="rect">
            <a:avLst/>
          </a:prstGeom>
        </p:spPr>
      </p:pic>
      <p:pic>
        <p:nvPicPr>
          <p:cNvPr id="18" name="Content Placeholder 17" descr="A diagram of a computer&#10;&#10;AI-generated content may be incorrect.">
            <a:extLst>
              <a:ext uri="{FF2B5EF4-FFF2-40B4-BE49-F238E27FC236}">
                <a16:creationId xmlns:a16="http://schemas.microsoft.com/office/drawing/2014/main" id="{3C01082B-9070-841A-A843-12ECC058F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8722"/>
          <a:stretch>
            <a:fillRect/>
          </a:stretch>
        </p:blipFill>
        <p:spPr>
          <a:xfrm>
            <a:off x="2913226" y="4877566"/>
            <a:ext cx="4089400" cy="187795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C306576-2A7A-9023-375D-7C7915574579}"/>
                  </a:ext>
                </a:extLst>
              </p14:cNvPr>
              <p14:cNvContentPartPr/>
              <p14:nvPr/>
            </p14:nvContentPartPr>
            <p14:xfrm>
              <a:off x="9760623" y="179442"/>
              <a:ext cx="1611720" cy="1690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C306576-2A7A-9023-375D-7C79155745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54503" y="173322"/>
                <a:ext cx="1623960" cy="17028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519489F-054E-C7AD-2773-9DFF2C0D3368}"/>
              </a:ext>
            </a:extLst>
          </p:cNvPr>
          <p:cNvSpPr txBox="1"/>
          <p:nvPr/>
        </p:nvSpPr>
        <p:spPr>
          <a:xfrm>
            <a:off x="7006441" y="6487652"/>
            <a:ext cx="380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Burnt D2 diode which took down the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5BB640-EA1C-AE62-BC4F-EBBDFE2151C9}"/>
                  </a:ext>
                </a:extLst>
              </p14:cNvPr>
              <p14:cNvContentPartPr/>
              <p14:nvPr/>
            </p14:nvContentPartPr>
            <p14:xfrm>
              <a:off x="3658113" y="5277243"/>
              <a:ext cx="617760" cy="443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5BB640-EA1C-AE62-BC4F-EBBDFE2151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1993" y="5271128"/>
                <a:ext cx="630000" cy="45611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5EBFAFB-8974-B829-B895-01106976C931}"/>
              </a:ext>
            </a:extLst>
          </p:cNvPr>
          <p:cNvSpPr txBox="1"/>
          <p:nvPr/>
        </p:nvSpPr>
        <p:spPr>
          <a:xfrm>
            <a:off x="606776" y="1256535"/>
            <a:ext cx="5616053" cy="36617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Cause: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Likely only the </a:t>
            </a:r>
            <a:r>
              <a:rPr lang="en-US" err="1"/>
              <a:t>shotclock</a:t>
            </a:r>
            <a:r>
              <a:rPr lang="en-US"/>
              <a:t> power could break the reg</a:t>
            </a:r>
          </a:p>
          <a:p>
            <a:pPr marL="742950" lvl="1" indent="-285750">
              <a:buFont typeface="Calibri"/>
              <a:buChar char="-"/>
            </a:pPr>
            <a:r>
              <a:rPr lang="en-US"/>
              <a:t>Likely a ground loop</a:t>
            </a:r>
          </a:p>
          <a:p>
            <a:pPr marL="742950" lvl="1" indent="-285750">
              <a:buFont typeface="Calibri"/>
              <a:buChar char="-"/>
            </a:pPr>
            <a:r>
              <a:rPr lang="en-US"/>
              <a:t>Or connection shorted to </a:t>
            </a:r>
            <a:r>
              <a:rPr lang="en-US" err="1"/>
              <a:t>shotclock</a:t>
            </a:r>
            <a:r>
              <a:rPr lang="en-US"/>
              <a:t> power</a:t>
            </a:r>
          </a:p>
          <a:p>
            <a:r>
              <a:rPr lang="en-US"/>
              <a:t>List of Fried Components: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USBC to female USBA adapter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RF </a:t>
            </a:r>
            <a:r>
              <a:rPr lang="en-US" err="1"/>
              <a:t>Transciever</a:t>
            </a:r>
            <a:r>
              <a:rPr lang="en-US"/>
              <a:t> Connected through GPIO to the STM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D2 on </a:t>
            </a:r>
            <a:r>
              <a:rPr lang="en-US" err="1"/>
              <a:t>Nucelo</a:t>
            </a:r>
            <a:r>
              <a:rPr lang="en-US"/>
              <a:t> board + PWR Regulator (now shorted to </a:t>
            </a:r>
            <a:r>
              <a:rPr lang="en-US" err="1"/>
              <a:t>gnd</a:t>
            </a:r>
            <a:r>
              <a:rPr lang="en-US"/>
              <a:t>)</a:t>
            </a:r>
          </a:p>
          <a:p>
            <a:pPr marL="742950" lvl="1" indent="-285750">
              <a:buFontTx/>
              <a:buChar char="-"/>
            </a:pPr>
            <a:r>
              <a:rPr lang="en-US"/>
              <a:t>Cannot supply power to the STM</a:t>
            </a:r>
          </a:p>
          <a:p>
            <a:endParaRPr lang="en-US"/>
          </a:p>
          <a:p>
            <a:pPr marL="742950" lvl="1" indent="-285750">
              <a:buFontTx/>
              <a:buChar char="-"/>
            </a:pPr>
            <a:endParaRPr lang="en-US"/>
          </a:p>
          <a:p>
            <a:pPr marL="742950" lvl="1" indent="-2857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BAFAB-9192-91C8-8FED-BAF153167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CD07-94A1-BFFE-087C-7ECCC99E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1: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FAA34-BFD5-C1D8-F876-B4E0E85F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75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Need to be careful of different grounds and power supplies</a:t>
            </a:r>
          </a:p>
          <a:p>
            <a:r>
              <a:rPr lang="en-US" dirty="0"/>
              <a:t>Need to put precautions if shorted to VCC </a:t>
            </a:r>
          </a:p>
          <a:p>
            <a:r>
              <a:rPr lang="en-US" dirty="0"/>
              <a:t>Ground loops are a </a:t>
            </a:r>
            <a:r>
              <a:rPr lang="en-US" dirty="0">
                <a:ea typeface="+mn-lt"/>
                <a:cs typeface="+mn-lt"/>
              </a:rPr>
              <a:t>significant </a:t>
            </a:r>
            <a:r>
              <a:rPr lang="en-US" dirty="0"/>
              <a:t>risk we need to manage</a:t>
            </a:r>
          </a:p>
          <a:p>
            <a:r>
              <a:rPr lang="en-US" dirty="0"/>
              <a:t>Put resistors</a:t>
            </a:r>
          </a:p>
        </p:txBody>
      </p:sp>
      <p:pic>
        <p:nvPicPr>
          <p:cNvPr id="5" name="Picture 4" descr="A maths graph on a piece of paper&#10;&#10;AI-generated content may be incorrect.">
            <a:extLst>
              <a:ext uri="{FF2B5EF4-FFF2-40B4-BE49-F238E27FC236}">
                <a16:creationId xmlns:a16="http://schemas.microsoft.com/office/drawing/2014/main" id="{686DD913-F683-94D3-CBBF-0D922E61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551" r="18408"/>
          <a:stretch>
            <a:fillRect/>
          </a:stretch>
        </p:blipFill>
        <p:spPr>
          <a:xfrm rot="5400000">
            <a:off x="7933057" y="2741790"/>
            <a:ext cx="308892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A5E096-186D-2192-6E30-5776E5769C50}"/>
              </a:ext>
            </a:extLst>
          </p:cNvPr>
          <p:cNvSpPr txBox="1"/>
          <p:nvPr/>
        </p:nvSpPr>
        <p:spPr>
          <a:xfrm>
            <a:off x="7926539" y="2488755"/>
            <a:ext cx="3838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were able to get this working for</a:t>
            </a:r>
          </a:p>
          <a:p>
            <a:pPr algn="ctr"/>
            <a:r>
              <a:rPr lang="en-US" dirty="0"/>
              <a:t>long enough to deduce the encoding</a:t>
            </a:r>
          </a:p>
          <a:p>
            <a:pPr algn="ctr"/>
            <a:r>
              <a:rPr lang="en-US" dirty="0"/>
              <a:t>of the SSEGs</a:t>
            </a:r>
          </a:p>
          <a:p>
            <a:pPr algn="ctr"/>
            <a:r>
              <a:rPr lang="en-US" dirty="0"/>
              <a:t>(shown below)</a:t>
            </a:r>
          </a:p>
        </p:txBody>
      </p:sp>
    </p:spTree>
    <p:extLst>
      <p:ext uri="{BB962C8B-B14F-4D97-AF65-F5344CB8AC3E}">
        <p14:creationId xmlns:p14="http://schemas.microsoft.com/office/powerpoint/2010/main" val="3514002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AEE77-0985-319F-F931-3C9FEDF1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6481-E107-BE89-B218-C3E51FAC2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Iteration </a:t>
            </a:r>
            <a:r>
              <a:rPr lang="en-US" sz="3600">
                <a:solidFill>
                  <a:srgbClr val="FFFFFF"/>
                </a:solidFill>
              </a:rPr>
              <a:t>3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607DD-C2E6-63F9-87CF-AA0A8391DA6F}"/>
              </a:ext>
            </a:extLst>
          </p:cNvPr>
          <p:cNvSpPr txBox="1"/>
          <p:nvPr/>
        </p:nvSpPr>
        <p:spPr>
          <a:xfrm>
            <a:off x="141041" y="5301016"/>
            <a:ext cx="403142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Idea: Use same control system but use</a:t>
            </a:r>
          </a:p>
          <a:p>
            <a:r>
              <a:rPr lang="en-US" err="1"/>
              <a:t>Shotclock</a:t>
            </a:r>
            <a:r>
              <a:rPr lang="en-US"/>
              <a:t> 5V for power supply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EE1EC-CAA0-4D4F-B9D2-D2D20739BB57}"/>
              </a:ext>
            </a:extLst>
          </p:cNvPr>
          <p:cNvSpPr txBox="1"/>
          <p:nvPr/>
        </p:nvSpPr>
        <p:spPr>
          <a:xfrm>
            <a:off x="1651379" y="2183642"/>
            <a:ext cx="118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Iteration 2</a:t>
            </a:r>
          </a:p>
        </p:txBody>
      </p:sp>
      <p:pic>
        <p:nvPicPr>
          <p:cNvPr id="12" name="Content Placeholder 11" descr="A grey square with white text&#10;&#10;AI-generated content may be incorrect.">
            <a:extLst>
              <a:ext uri="{FF2B5EF4-FFF2-40B4-BE49-F238E27FC236}">
                <a16:creationId xmlns:a16="http://schemas.microsoft.com/office/drawing/2014/main" id="{3A94DA46-FBAF-B11E-8B20-454F7B8B6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174" y="1187123"/>
            <a:ext cx="3390900" cy="33274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2AA104-71A8-230D-A6F7-10F076668E52}"/>
              </a:ext>
            </a:extLst>
          </p:cNvPr>
          <p:cNvSpPr txBox="1"/>
          <p:nvPr/>
        </p:nvSpPr>
        <p:spPr>
          <a:xfrm>
            <a:off x="2974477" y="2552974"/>
            <a:ext cx="389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8" name="Content Placeholder 10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0A5B84D2-1E6E-96CB-70B0-5F196AC5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236" y="635526"/>
            <a:ext cx="3897230" cy="531234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FFC7B17-0596-7493-F0F3-F6483CD2E349}"/>
              </a:ext>
            </a:extLst>
          </p:cNvPr>
          <p:cNvGrpSpPr/>
          <p:nvPr/>
        </p:nvGrpSpPr>
        <p:grpSpPr>
          <a:xfrm>
            <a:off x="9614832" y="3444141"/>
            <a:ext cx="1402560" cy="3355920"/>
            <a:chOff x="9614832" y="3444141"/>
            <a:chExt cx="1402560" cy="335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C230E6-5CF5-9021-3EF8-D8E0A09EE66A}"/>
                    </a:ext>
                  </a:extLst>
                </p14:cNvPr>
                <p14:cNvContentPartPr/>
                <p14:nvPr/>
              </p14:nvContentPartPr>
              <p14:xfrm>
                <a:off x="9614832" y="3444141"/>
                <a:ext cx="18720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C230E6-5CF5-9021-3EF8-D8E0A09EE6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08700" y="3438021"/>
                  <a:ext cx="199464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BE503F-D179-8ECC-480E-44616405AC60}"/>
                    </a:ext>
                  </a:extLst>
                </p14:cNvPr>
                <p14:cNvContentPartPr/>
                <p14:nvPr/>
              </p14:nvContentPartPr>
              <p14:xfrm>
                <a:off x="9614832" y="3444141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BE503F-D179-8ECC-480E-44616405AC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08712" y="343802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79D670-72EB-71CE-A809-70F4D0D832CE}"/>
                    </a:ext>
                  </a:extLst>
                </p14:cNvPr>
                <p14:cNvContentPartPr/>
                <p14:nvPr/>
              </p14:nvContentPartPr>
              <p14:xfrm>
                <a:off x="10811832" y="5322621"/>
                <a:ext cx="205560" cy="11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79D670-72EB-71CE-A809-70F4D0D832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05712" y="5316501"/>
                  <a:ext cx="217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9779E1F-81C5-4BCB-0485-ED77E24C2DB1}"/>
                    </a:ext>
                  </a:extLst>
                </p14:cNvPr>
                <p14:cNvContentPartPr/>
                <p14:nvPr/>
              </p14:nvContentPartPr>
              <p14:xfrm>
                <a:off x="9970872" y="5455461"/>
                <a:ext cx="836640" cy="1344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9779E1F-81C5-4BCB-0485-ED77E24C2D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64752" y="5449341"/>
                  <a:ext cx="848880" cy="135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46EADE4-9A2F-27EA-7013-778954D3F58C}"/>
              </a:ext>
            </a:extLst>
          </p:cNvPr>
          <p:cNvSpPr txBox="1"/>
          <p:nvPr/>
        </p:nvSpPr>
        <p:spPr>
          <a:xfrm>
            <a:off x="4252429" y="1001971"/>
            <a:ext cx="350755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Flipped jumper to source </a:t>
            </a:r>
            <a:r>
              <a:rPr lang="en-US" err="1"/>
              <a:t>nucleofrom</a:t>
            </a:r>
            <a:r>
              <a:rPr lang="en-US"/>
              <a:t> E5V</a:t>
            </a:r>
          </a:p>
          <a:p>
            <a:endParaRPr lang="en-US"/>
          </a:p>
          <a:p>
            <a:r>
              <a:rPr lang="en-US"/>
              <a:t>Connected </a:t>
            </a:r>
            <a:r>
              <a:rPr lang="en-US" err="1"/>
              <a:t>shotclock</a:t>
            </a:r>
            <a:r>
              <a:rPr lang="en-US"/>
              <a:t> 5V to E5V on </a:t>
            </a:r>
            <a:r>
              <a:rPr lang="en-US" err="1"/>
              <a:t>nucelo</a:t>
            </a:r>
          </a:p>
          <a:p>
            <a:endParaRPr lang="en-US"/>
          </a:p>
          <a:p>
            <a:r>
              <a:rPr lang="en-US"/>
              <a:t>Disconnected micro-</a:t>
            </a:r>
            <a:r>
              <a:rPr lang="en-US" err="1"/>
              <a:t>usb</a:t>
            </a:r>
            <a:r>
              <a:rPr lang="en-US"/>
              <a:t> before turning on the shotclock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C51852E-497F-6BCF-1738-317981836F7F}"/>
                  </a:ext>
                </a:extLst>
              </p14:cNvPr>
              <p14:cNvContentPartPr/>
              <p14:nvPr/>
            </p14:nvContentPartPr>
            <p14:xfrm>
              <a:off x="10190472" y="3669861"/>
              <a:ext cx="1083600" cy="1704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C51852E-497F-6BCF-1738-317981836F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84352" y="3663741"/>
                <a:ext cx="1095840" cy="17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21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8AC69-D512-F067-1004-DFE204D6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 with Iteration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349E80-3428-3EF7-6EF5-D82931F75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Shotclock</a:t>
            </a:r>
            <a:r>
              <a:rPr lang="en-US"/>
              <a:t> 5V could not supply enough current for the </a:t>
            </a:r>
            <a:r>
              <a:rPr lang="en-US" err="1"/>
              <a:t>Nucleo</a:t>
            </a:r>
          </a:p>
          <a:p>
            <a:r>
              <a:rPr lang="en-US"/>
              <a:t>Difficult to debug and test as we had to keep laptop disconnected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83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747DD-11AD-9F16-1C43-23E13040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Iteration </a:t>
            </a:r>
            <a:r>
              <a:rPr lang="en-US" sz="3600" dirty="0">
                <a:solidFill>
                  <a:srgbClr val="FFFFFF"/>
                </a:solidFill>
              </a:rPr>
              <a:t>3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5DBF6A84-1000-5187-A06B-6B11DFDBB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7913" y="643466"/>
            <a:ext cx="4719506" cy="5568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521AF-E8BB-CEAD-60C1-629DA4F82429}"/>
              </a:ext>
            </a:extLst>
          </p:cNvPr>
          <p:cNvSpPr txBox="1"/>
          <p:nvPr/>
        </p:nvSpPr>
        <p:spPr>
          <a:xfrm>
            <a:off x="141041" y="5301016"/>
            <a:ext cx="566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Idea: separate the two power systems by only using the </a:t>
            </a:r>
          </a:p>
          <a:p>
            <a:r>
              <a:rPr lang="en-US" dirty="0"/>
              <a:t>STM to control the gates on the NPNs</a:t>
            </a:r>
          </a:p>
          <a:p>
            <a:r>
              <a:rPr lang="en-US" dirty="0"/>
              <a:t>- Don’t burn the STM by keeping the two separate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F478B-97E3-79B3-ED13-8A0A29E4132D}"/>
              </a:ext>
            </a:extLst>
          </p:cNvPr>
          <p:cNvSpPr txBox="1"/>
          <p:nvPr/>
        </p:nvSpPr>
        <p:spPr>
          <a:xfrm>
            <a:off x="1501254" y="4339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5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F61A-6EC0-BC0F-BACE-DA9E4912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Iteration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CCBBD-2D61-4F4C-935D-6A579E80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control (gate) relies on the potential difference between the gate and the source.</a:t>
            </a:r>
          </a:p>
          <a:p>
            <a:pPr lvl="1"/>
            <a:r>
              <a:rPr lang="en-US" dirty="0"/>
              <a:t>We do not have control over the potential difference since the shot clock and STM utilize different ground</a:t>
            </a:r>
          </a:p>
          <a:p>
            <a:pPr lvl="1"/>
            <a:r>
              <a:rPr lang="en-US" dirty="0"/>
              <a:t>If we send in data to the SIN, </a:t>
            </a:r>
            <a:r>
              <a:rPr lang="en-US" dirty="0" err="1"/>
              <a:t>nG</a:t>
            </a:r>
            <a:r>
              <a:rPr lang="en-US" dirty="0"/>
              <a:t>, RCK, SRCK, we cannot determine the potential difference between gate and source</a:t>
            </a:r>
            <a:endParaRPr lang="en-US"/>
          </a:p>
          <a:p>
            <a:r>
              <a:rPr lang="en-US"/>
              <a:t>And if we connect the grounds the power systems are not actually separated</a:t>
            </a:r>
          </a:p>
        </p:txBody>
      </p:sp>
    </p:spTree>
    <p:extLst>
      <p:ext uri="{BB962C8B-B14F-4D97-AF65-F5344CB8AC3E}">
        <p14:creationId xmlns:p14="http://schemas.microsoft.com/office/powerpoint/2010/main" val="1126876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6D43DD-FC1C-DDE4-7F8A-A8106075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A6244B0E-04D5-C575-F541-03FF54EA4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7334F-1DA4-7FCB-A189-ECFA597E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Iteration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513B9-2246-C297-C690-3760BFBF49D8}"/>
              </a:ext>
            </a:extLst>
          </p:cNvPr>
          <p:cNvSpPr txBox="1"/>
          <p:nvPr/>
        </p:nvSpPr>
        <p:spPr>
          <a:xfrm>
            <a:off x="141041" y="5301016"/>
            <a:ext cx="555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Idea: separate the two power systems by using a Relay</a:t>
            </a:r>
          </a:p>
          <a:p>
            <a:r>
              <a:rPr lang="en-US" dirty="0"/>
              <a:t>- Don’t burn the STM by keeping the two separate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AFA19-10FB-8DAB-9A4A-0927CF5DF08E}"/>
              </a:ext>
            </a:extLst>
          </p:cNvPr>
          <p:cNvSpPr txBox="1"/>
          <p:nvPr/>
        </p:nvSpPr>
        <p:spPr>
          <a:xfrm>
            <a:off x="1501254" y="4339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 descr="A blue circuit board with many small blue rectangular objects&#10;&#10;AI-generated content may be incorrect.">
            <a:extLst>
              <a:ext uri="{FF2B5EF4-FFF2-40B4-BE49-F238E27FC236}">
                <a16:creationId xmlns:a16="http://schemas.microsoft.com/office/drawing/2014/main" id="{95109E0E-C59E-75B4-E480-414B4BE88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804" y="163185"/>
            <a:ext cx="7376332" cy="4351338"/>
          </a:xfrm>
        </p:spPr>
      </p:pic>
    </p:spTree>
    <p:extLst>
      <p:ext uri="{BB962C8B-B14F-4D97-AF65-F5344CB8AC3E}">
        <p14:creationId xmlns:p14="http://schemas.microsoft.com/office/powerpoint/2010/main" val="39582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0FAE4-9BA4-6146-D9B4-6AD8C3BF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68D73701-4F73-C336-D0DE-5938CF5C1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21546-C5B1-75CC-F8FD-7CBE7FF5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Radio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391D8-8ACD-B963-70DA-080CE6D4903B}"/>
              </a:ext>
            </a:extLst>
          </p:cNvPr>
          <p:cNvSpPr txBox="1"/>
          <p:nvPr/>
        </p:nvSpPr>
        <p:spPr>
          <a:xfrm>
            <a:off x="1501254" y="4339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Content Placeholder 7" descr="A computer circuit board with many wires&#10;&#10;AI-generated content may be incorrect.">
            <a:extLst>
              <a:ext uri="{FF2B5EF4-FFF2-40B4-BE49-F238E27FC236}">
                <a16:creationId xmlns:a16="http://schemas.microsoft.com/office/drawing/2014/main" id="{BE7D83F7-E790-E0FB-CB44-189C63194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3451" y="1022670"/>
            <a:ext cx="5816649" cy="41148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164A0D-BE3B-908F-FC00-C31D733A4F22}"/>
              </a:ext>
            </a:extLst>
          </p:cNvPr>
          <p:cNvSpPr txBox="1"/>
          <p:nvPr/>
        </p:nvSpPr>
        <p:spPr>
          <a:xfrm>
            <a:off x="141041" y="5301016"/>
            <a:ext cx="397661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Idea: Radio via SPI with IRQs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58BCA-F5DB-B042-4200-541A17B66632}"/>
              </a:ext>
            </a:extLst>
          </p:cNvPr>
          <p:cNvSpPr txBox="1"/>
          <p:nvPr/>
        </p:nvSpPr>
        <p:spPr>
          <a:xfrm>
            <a:off x="4934817" y="5301016"/>
            <a:ext cx="644420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Using module's layer 1 and datalink capabilities</a:t>
            </a:r>
            <a:br>
              <a:rPr lang="en-US"/>
            </a:br>
            <a:r>
              <a:rPr lang="en-US"/>
              <a:t>Got working but one transceiver got fried, so could not integrate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16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FF19-C238-8223-03EC-4024A737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Design: Shift Reg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CC4F49-AEAF-704B-1DDA-DDDED78B1A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Shift in following datasheets</a:t>
            </a:r>
          </a:p>
          <a:p>
            <a:pPr lvl="1"/>
            <a:r>
              <a:rPr lang="en-US"/>
              <a:t>Open Drain GPIOs at Very High speed</a:t>
            </a:r>
          </a:p>
          <a:p>
            <a:pPr lvl="1"/>
            <a:r>
              <a:rPr lang="en-US"/>
              <a:t>Put bits in on </a:t>
            </a:r>
            <a:r>
              <a:rPr lang="en-US">
                <a:ea typeface="+mn-lt"/>
                <a:cs typeface="+mn-lt"/>
              </a:rPr>
              <a:t>opposite </a:t>
            </a:r>
            <a:r>
              <a:rPr lang="en-US"/>
              <a:t>direction</a:t>
            </a:r>
          </a:p>
          <a:p>
            <a:pPr lvl="1"/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2B3E8AB-B99B-C8B8-90D9-94EAAE09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2" y="3254425"/>
            <a:ext cx="6266598" cy="3022937"/>
          </a:xfrm>
          <a:prstGeom prst="rect">
            <a:avLst/>
          </a:prstGeom>
        </p:spPr>
      </p:pic>
      <p:pic>
        <p:nvPicPr>
          <p:cNvPr id="8" name="Content Placeholder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F329951-0F74-C9A8-C082-69F259FEF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7799" y="1712666"/>
            <a:ext cx="4237920" cy="4114800"/>
          </a:xfrm>
        </p:spPr>
      </p:pic>
    </p:spTree>
    <p:extLst>
      <p:ext uri="{BB962C8B-B14F-4D97-AF65-F5344CB8AC3E}">
        <p14:creationId xmlns:p14="http://schemas.microsoft.com/office/powerpoint/2010/main" val="1598845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9229-445E-1C56-E0EA-90A7DA06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496" y="-398239"/>
            <a:ext cx="10515600" cy="1325563"/>
          </a:xfrm>
        </p:spPr>
        <p:txBody>
          <a:bodyPr/>
          <a:lstStyle/>
          <a:p>
            <a:r>
              <a:rPr lang="en-US" dirty="0"/>
              <a:t>Application (SW) Design</a:t>
            </a:r>
          </a:p>
        </p:txBody>
      </p:sp>
      <p:pic>
        <p:nvPicPr>
          <p:cNvPr id="8" name="Picture 7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135C4572-7AE9-93FB-1939-F12FF553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" y="537735"/>
            <a:ext cx="6108700" cy="1981200"/>
          </a:xfrm>
          <a:prstGeom prst="rect">
            <a:avLst/>
          </a:prstGeom>
        </p:spPr>
      </p:pic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CCCE8E6-DF61-D130-C722-CFB68CE1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06" y="0"/>
            <a:ext cx="4471682" cy="4875056"/>
          </a:xfrm>
          <a:prstGeom prst="rect">
            <a:avLst/>
          </a:prstGeom>
        </p:spPr>
      </p:pic>
      <p:pic>
        <p:nvPicPr>
          <p:cNvPr id="14" name="Picture 1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D54A29B-8E6B-9D85-B519-4B6B0F62E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8935"/>
            <a:ext cx="4864952" cy="1274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6E5724-5B82-E757-9B4C-E740AD487B1E}"/>
              </a:ext>
            </a:extLst>
          </p:cNvPr>
          <p:cNvSpPr txBox="1"/>
          <p:nvPr/>
        </p:nvSpPr>
        <p:spPr>
          <a:xfrm>
            <a:off x="5691118" y="4976868"/>
            <a:ext cx="458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keys to fill out the </a:t>
            </a:r>
            <a:r>
              <a:rPr lang="en-US" dirty="0" err="1"/>
              <a:t>SR_Data</a:t>
            </a:r>
            <a:r>
              <a:rPr lang="en-US" dirty="0"/>
              <a:t> array (global)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45CF7F-6E85-A367-A2B4-CBE4AF6D9B1E}"/>
              </a:ext>
            </a:extLst>
          </p:cNvPr>
          <p:cNvSpPr txBox="1"/>
          <p:nvPr/>
        </p:nvSpPr>
        <p:spPr>
          <a:xfrm>
            <a:off x="5691118" y="5448012"/>
            <a:ext cx="5095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Press button 1-6 to choose which SSEG</a:t>
            </a:r>
          </a:p>
          <a:p>
            <a:pPr marL="342900" indent="-342900">
              <a:buAutoNum type="arabicPeriod"/>
            </a:pPr>
            <a:r>
              <a:rPr lang="en-US" dirty="0"/>
              <a:t>Next, choose the number you want displayed</a:t>
            </a:r>
          </a:p>
          <a:p>
            <a:pPr marL="342900" indent="-342900">
              <a:buAutoNum type="arabicPeriod"/>
            </a:pPr>
            <a:r>
              <a:rPr lang="en-US" dirty="0"/>
              <a:t>Now, next time you shift, that SSEG will display chosen number</a:t>
            </a:r>
          </a:p>
          <a:p>
            <a:endParaRPr lang="en-US" dirty="0"/>
          </a:p>
        </p:txBody>
      </p:sp>
      <p:pic>
        <p:nvPicPr>
          <p:cNvPr id="18" name="Picture 1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F93BC27-A87C-F271-D332-45B7B5A22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0" y="3820592"/>
            <a:ext cx="5239897" cy="30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4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291B1-B699-A8D4-24E0-8C02C29D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78" y="-677349"/>
            <a:ext cx="3200400" cy="42381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822F27-7CDE-1088-7451-299CC2A77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722233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black electronic scoreboard with red dots on it&#10;&#10;AI-generated content may be incorrect.">
            <a:extLst>
              <a:ext uri="{FF2B5EF4-FFF2-40B4-BE49-F238E27FC236}">
                <a16:creationId xmlns:a16="http://schemas.microsoft.com/office/drawing/2014/main" id="{1EE0A814-575E-63DE-FE50-D0F66618CC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402" r="21291"/>
          <a:stretch>
            <a:fillRect/>
          </a:stretch>
        </p:blipFill>
        <p:spPr>
          <a:xfrm rot="5400000">
            <a:off x="423882" y="2241133"/>
            <a:ext cx="4040791" cy="478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1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9F61-7A5C-BEA2-295B-98344E93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pic>
        <p:nvPicPr>
          <p:cNvPr id="4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66F4C65-B968-C21B-738E-4D8F3CCBD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4814" y="432747"/>
            <a:ext cx="4506863" cy="5992506"/>
          </a:xfr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6669E53-A6AC-A17A-D1B9-30660A27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186" y="762000"/>
            <a:ext cx="2514600" cy="533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70C4EB-7283-9F0E-2DAA-16B3AFDD3EE1}"/>
              </a:ext>
            </a:extLst>
          </p:cNvPr>
          <p:cNvSpPr txBox="1"/>
          <p:nvPr/>
        </p:nvSpPr>
        <p:spPr>
          <a:xfrm>
            <a:off x="413464" y="1690688"/>
            <a:ext cx="21054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Handles errors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70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BCA5-BDD4-EBA6-D875-ACC0FD83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19559-0B90-5B91-2C6A-1734B83B0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17" y="1620674"/>
            <a:ext cx="3734649" cy="43145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Alex:</a:t>
            </a:r>
          </a:p>
          <a:p>
            <a:pPr marL="0" indent="0">
              <a:buNone/>
            </a:pPr>
            <a:r>
              <a:rPr lang="en-US"/>
              <a:t>- Designed software backend</a:t>
            </a:r>
          </a:p>
          <a:p>
            <a:pPr marL="0" indent="0">
              <a:buNone/>
            </a:pPr>
            <a:r>
              <a:rPr lang="en-US"/>
              <a:t>- Integrated TPIC6595 interface to control shift registers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Radio software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E04358-E929-2DB2-13C4-B10034BAFE23}"/>
              </a:ext>
            </a:extLst>
          </p:cNvPr>
          <p:cNvSpPr txBox="1">
            <a:spLocks/>
          </p:cNvSpPr>
          <p:nvPr/>
        </p:nvSpPr>
        <p:spPr>
          <a:xfrm>
            <a:off x="8146021" y="1622371"/>
            <a:ext cx="3702272" cy="449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Ben:</a:t>
            </a:r>
          </a:p>
          <a:p>
            <a:pPr>
              <a:buFontTx/>
              <a:buChar char="-"/>
            </a:pPr>
            <a:r>
              <a:rPr lang="en-US"/>
              <a:t>Desoldering</a:t>
            </a:r>
          </a:p>
          <a:p>
            <a:pPr>
              <a:buFontTx/>
              <a:buChar char="-"/>
            </a:pPr>
            <a:r>
              <a:rPr lang="en-US"/>
              <a:t>Wiring</a:t>
            </a:r>
          </a:p>
          <a:p>
            <a:pPr>
              <a:buFontTx/>
              <a:buChar char="-"/>
            </a:pPr>
            <a:r>
              <a:rPr lang="en-US"/>
              <a:t>Designed application using software infrastructure</a:t>
            </a:r>
          </a:p>
          <a:p>
            <a:pPr>
              <a:buFontTx/>
              <a:buChar char="-"/>
            </a:pPr>
            <a:r>
              <a:rPr lang="en-US"/>
              <a:t>Keypad / UART application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914E0F-7CB9-BE8C-45FD-89A9D96C4390}"/>
              </a:ext>
            </a:extLst>
          </p:cNvPr>
          <p:cNvSpPr txBox="1">
            <a:spLocks/>
          </p:cNvSpPr>
          <p:nvPr/>
        </p:nvSpPr>
        <p:spPr>
          <a:xfrm>
            <a:off x="438807" y="1710012"/>
            <a:ext cx="4144552" cy="4340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Collaborated on: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-Designing </a:t>
            </a:r>
            <a:r>
              <a:rPr lang="en-US"/>
              <a:t>hardware</a:t>
            </a:r>
          </a:p>
          <a:p>
            <a:pPr marL="0" indent="0">
              <a:buNone/>
            </a:pPr>
            <a:r>
              <a:rPr lang="en-US"/>
              <a:t>-Hardware issues</a:t>
            </a:r>
          </a:p>
          <a:p>
            <a:pPr marL="0" indent="0">
              <a:buNone/>
            </a:pPr>
            <a:r>
              <a:rPr lang="en-US"/>
              <a:t>-Testing and debugging</a:t>
            </a:r>
          </a:p>
          <a:p>
            <a:pPr marL="0" indent="0">
              <a:buNone/>
            </a:pPr>
            <a:r>
              <a:rPr lang="en-US"/>
              <a:t>-Acquiring components</a:t>
            </a:r>
          </a:p>
          <a:p>
            <a:pPr marL="0" indent="0">
              <a:buNone/>
            </a:pPr>
            <a:r>
              <a:rPr lang="en-US"/>
              <a:t>-Shared code using </a:t>
            </a:r>
            <a:r>
              <a:rPr lang="en-US" err="1"/>
              <a:t>Github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4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3F69-C545-C5CC-E10A-B2C6C90E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A35A-5EB4-1662-8CCE-77949C7B8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Careful with high voltages</a:t>
            </a:r>
          </a:p>
          <a:p>
            <a:r>
              <a:rPr lang="en-US"/>
              <a:t>Open drain implications</a:t>
            </a:r>
          </a:p>
          <a:p>
            <a:r>
              <a:rPr lang="en-US"/>
              <a:t>Ground loops risks</a:t>
            </a:r>
          </a:p>
          <a:p>
            <a:r>
              <a:rPr lang="en-US"/>
              <a:t>Opto-isolators</a:t>
            </a:r>
          </a:p>
          <a:p>
            <a:r>
              <a:rPr lang="en-US"/>
              <a:t>Relays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B245-AC37-4C8F-FCB8-726925DD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87CB-35A4-970A-D998-DB3AE2B0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Integrate optocouplers</a:t>
            </a:r>
          </a:p>
          <a:p>
            <a:r>
              <a:rPr lang="en-US"/>
              <a:t>Replace fried radio </a:t>
            </a:r>
            <a:r>
              <a:rPr lang="en-US">
                <a:ea typeface="+mn-lt"/>
                <a:cs typeface="+mn-lt"/>
              </a:rPr>
              <a:t>transceiver</a:t>
            </a:r>
          </a:p>
          <a:p>
            <a:r>
              <a:rPr lang="en-US"/>
              <a:t>Remotely controlled clock</a:t>
            </a:r>
          </a:p>
          <a:p>
            <a:r>
              <a:rPr lang="en-US"/>
              <a:t>Original </a:t>
            </a:r>
            <a:r>
              <a:rPr lang="en-US" err="1"/>
              <a:t>shotclock</a:t>
            </a:r>
            <a:r>
              <a:rPr lang="en-US"/>
              <a:t> functionality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37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65C9-B5F5-E363-8ADF-D7B24126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 &amp; A</a:t>
            </a:r>
            <a:endParaRPr lang="en-US" dirty="0"/>
          </a:p>
        </p:txBody>
      </p:sp>
      <p:pic>
        <p:nvPicPr>
          <p:cNvPr id="5" name="Content Placeholder 4" descr="Cartoon character with a computer and a phone&#10;&#10;AI-generated content may be incorrect.">
            <a:extLst>
              <a:ext uri="{FF2B5EF4-FFF2-40B4-BE49-F238E27FC236}">
                <a16:creationId xmlns:a16="http://schemas.microsoft.com/office/drawing/2014/main" id="{BA449F4B-DC6B-4802-3B14-6438BFC7D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7489" y="1825625"/>
            <a:ext cx="7017022" cy="4351338"/>
          </a:xfrm>
        </p:spPr>
      </p:pic>
    </p:spTree>
    <p:extLst>
      <p:ext uri="{BB962C8B-B14F-4D97-AF65-F5344CB8AC3E}">
        <p14:creationId xmlns:p14="http://schemas.microsoft.com/office/powerpoint/2010/main" val="203500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8651-E36E-3449-7E3C-5E1CEDD3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(many…)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38E5-65F3-B09D-B05D-2B1D9D3E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Intial</a:t>
            </a:r>
            <a:r>
              <a:rPr lang="en-US" dirty="0"/>
              <a:t> attempt to use SIG_IN -&gt; don’t know communication protocol</a:t>
            </a:r>
          </a:p>
          <a:p>
            <a:r>
              <a:rPr lang="en-US" dirty="0"/>
              <a:t>Unable to determine LED Driver chip</a:t>
            </a:r>
          </a:p>
          <a:p>
            <a:r>
              <a:rPr lang="en-US" dirty="0"/>
              <a:t>GPIO can't drive 5V, not all GPIOs are 5V tolerant, + max current</a:t>
            </a:r>
          </a:p>
          <a:p>
            <a:r>
              <a:rPr lang="en-US" dirty="0"/>
              <a:t>Burnt </a:t>
            </a:r>
            <a:r>
              <a:rPr lang="en-US" dirty="0" err="1"/>
              <a:t>Nucleo</a:t>
            </a:r>
            <a:r>
              <a:rPr lang="en-US" dirty="0"/>
              <a:t> board due to noisy ground on startup (or loose wire)</a:t>
            </a:r>
          </a:p>
          <a:p>
            <a:r>
              <a:rPr lang="en-US" dirty="0"/>
              <a:t>Desoldering the communication buffer (74HC245) to plug in our own pins</a:t>
            </a:r>
          </a:p>
          <a:p>
            <a:r>
              <a:rPr lang="en-US" dirty="0"/>
              <a:t>Too much power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1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1AEF-1289-ABD2-95D1-94F79292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60DE-D6AB-F06F-3836-862D60E52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use the Sig-in to create our own control?</a:t>
            </a:r>
          </a:p>
          <a:p>
            <a:pPr lvl="1"/>
            <a:r>
              <a:rPr lang="en-US" dirty="0"/>
              <a:t>Unknown communication protocol</a:t>
            </a:r>
          </a:p>
          <a:p>
            <a:pPr lvl="1"/>
            <a:r>
              <a:rPr lang="en-US" dirty="0"/>
              <a:t>1-wire protocol? Single drive serial wire?</a:t>
            </a:r>
          </a:p>
          <a:p>
            <a:pPr lvl="1"/>
            <a:r>
              <a:rPr lang="en-US" dirty="0"/>
              <a:t>Opto- isolator</a:t>
            </a:r>
          </a:p>
          <a:p>
            <a:r>
              <a:rPr lang="en-US" dirty="0"/>
              <a:t>Can we use the </a:t>
            </a:r>
            <a:r>
              <a:rPr lang="en-US" dirty="0" err="1"/>
              <a:t>LED_Driver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no module #</a:t>
            </a:r>
            <a:br>
              <a:rPr lang="en-US" dirty="0"/>
            </a:br>
            <a:r>
              <a:rPr lang="en-US" dirty="0"/>
              <a:t>	</a:t>
            </a:r>
          </a:p>
          <a:p>
            <a:r>
              <a:rPr lang="en-US" dirty="0"/>
              <a:t>Can we hack the Shift Regs?</a:t>
            </a:r>
          </a:p>
          <a:p>
            <a:pPr lvl="1"/>
            <a:r>
              <a:rPr lang="en-US" dirty="0"/>
              <a:t>YES!</a:t>
            </a:r>
          </a:p>
        </p:txBody>
      </p:sp>
      <p:pic>
        <p:nvPicPr>
          <p:cNvPr id="5" name="Picture 4" descr="A close up of a black rectangular object&#10;&#10;AI-generated content may be incorrect.">
            <a:extLst>
              <a:ext uri="{FF2B5EF4-FFF2-40B4-BE49-F238E27FC236}">
                <a16:creationId xmlns:a16="http://schemas.microsoft.com/office/drawing/2014/main" id="{9376FF10-AC46-F9E4-ADCF-E2906FE29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87923" y="3152632"/>
            <a:ext cx="4692619" cy="3519464"/>
          </a:xfrm>
          <a:prstGeom prst="rect">
            <a:avLst/>
          </a:prstGeom>
        </p:spPr>
      </p:pic>
      <p:pic>
        <p:nvPicPr>
          <p:cNvPr id="7" name="Picture 6" descr="A metal box with wires and wires&#10;&#10;AI-generated content may be incorrect.">
            <a:extLst>
              <a:ext uri="{FF2B5EF4-FFF2-40B4-BE49-F238E27FC236}">
                <a16:creationId xmlns:a16="http://schemas.microsoft.com/office/drawing/2014/main" id="{D3D69EAF-D8BD-81AD-404A-F4A60C1E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57" t="57076"/>
          <a:stretch>
            <a:fillRect/>
          </a:stretch>
        </p:blipFill>
        <p:spPr>
          <a:xfrm rot="5400000">
            <a:off x="8641734" y="3086101"/>
            <a:ext cx="4892722" cy="22078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76C26E-F144-03BD-C196-6D9216F68B09}"/>
                  </a:ext>
                </a:extLst>
              </p14:cNvPr>
              <p14:cNvContentPartPr/>
              <p14:nvPr/>
            </p14:nvContentPartPr>
            <p14:xfrm>
              <a:off x="8484432" y="3808461"/>
              <a:ext cx="1242360" cy="946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76C26E-F144-03BD-C196-6D9216F68B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8312" y="3802341"/>
                <a:ext cx="1254600" cy="9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1F428-125F-369C-FABC-1B6060E84379}"/>
              </a:ext>
            </a:extLst>
          </p:cNvPr>
          <p:cNvGrpSpPr/>
          <p:nvPr/>
        </p:nvGrpSpPr>
        <p:grpSpPr>
          <a:xfrm>
            <a:off x="9615552" y="3800901"/>
            <a:ext cx="1837080" cy="550440"/>
            <a:chOff x="9615552" y="3800901"/>
            <a:chExt cx="183708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F6F8D5-1DD4-B052-8C74-AB906F912113}"/>
                    </a:ext>
                  </a:extLst>
                </p14:cNvPr>
                <p14:cNvContentPartPr/>
                <p14:nvPr/>
              </p14:nvContentPartPr>
              <p14:xfrm>
                <a:off x="9615552" y="4245141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F6F8D5-1DD4-B052-8C74-AB906F9121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06552" y="423614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AB2AC0-FD78-97E8-7FD2-8AF57F822113}"/>
                    </a:ext>
                  </a:extLst>
                </p14:cNvPr>
                <p14:cNvContentPartPr/>
                <p14:nvPr/>
              </p14:nvContentPartPr>
              <p14:xfrm>
                <a:off x="9623112" y="3819621"/>
                <a:ext cx="1766880" cy="531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AB2AC0-FD78-97E8-7FD2-8AF57F8221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4112" y="3810621"/>
                  <a:ext cx="178452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13E03D-03CB-BB0E-57AC-B11F3DBDFDAA}"/>
                    </a:ext>
                  </a:extLst>
                </p14:cNvPr>
                <p14:cNvContentPartPr/>
                <p14:nvPr/>
              </p14:nvContentPartPr>
              <p14:xfrm>
                <a:off x="11189112" y="3800901"/>
                <a:ext cx="263520" cy="264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13E03D-03CB-BB0E-57AC-B11F3DBDFD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80112" y="3791901"/>
                  <a:ext cx="281160" cy="28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265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18CB2-974B-60E0-D3A2-A60EEA93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2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8504-4742-AD4E-EC2B-F835FC8D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5F303-B884-4283-4377-70760964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LED Driver</a:t>
            </a:r>
          </a:p>
          <a:p>
            <a:r>
              <a:rPr lang="en-US"/>
              <a:t>16 shift registers</a:t>
            </a:r>
          </a:p>
          <a:p>
            <a:r>
              <a:rPr lang="en-US"/>
              <a:t>Bus follower</a:t>
            </a:r>
          </a:p>
          <a:p>
            <a:endParaRPr lang="en-US" dirty="0"/>
          </a:p>
        </p:txBody>
      </p:sp>
      <p:pic>
        <p:nvPicPr>
          <p:cNvPr id="5" name="Picture 4" descr="A green circuit board with many wires&#10;&#10;AI-generated content may be incorrect.">
            <a:extLst>
              <a:ext uri="{FF2B5EF4-FFF2-40B4-BE49-F238E27FC236}">
                <a16:creationId xmlns:a16="http://schemas.microsoft.com/office/drawing/2014/main" id="{20F3A8E4-A008-899F-2EF9-F4D511E1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27477" y="761716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6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E1DDF-4D8C-EA05-A201-8D54E9ED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Shock Clock PCB Layout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(untouched)</a:t>
            </a:r>
          </a:p>
        </p:txBody>
      </p:sp>
      <p:pic>
        <p:nvPicPr>
          <p:cNvPr id="5" name="Content Placeholder 4" descr="A computer diagram of a computer&#10;&#10;AI-generated content may be incorrect.">
            <a:extLst>
              <a:ext uri="{FF2B5EF4-FFF2-40B4-BE49-F238E27FC236}">
                <a16:creationId xmlns:a16="http://schemas.microsoft.com/office/drawing/2014/main" id="{751A3A0A-032E-F633-94E6-D1DA4DEB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695" y="1133633"/>
            <a:ext cx="8423366" cy="4590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A0102-8F19-1B4E-1DB1-F2D332E17BA0}"/>
              </a:ext>
            </a:extLst>
          </p:cNvPr>
          <p:cNvSpPr txBox="1"/>
          <p:nvPr/>
        </p:nvSpPr>
        <p:spPr>
          <a:xfrm>
            <a:off x="3392434" y="764301"/>
            <a:ext cx="117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Regs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82CB7-CC70-C58E-D2C8-1F0657815EB7}"/>
              </a:ext>
            </a:extLst>
          </p:cNvPr>
          <p:cNvSpPr txBox="1"/>
          <p:nvPr/>
        </p:nvSpPr>
        <p:spPr>
          <a:xfrm>
            <a:off x="8583562" y="5737185"/>
            <a:ext cx="16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 to SSEGs</a:t>
            </a:r>
          </a:p>
        </p:txBody>
      </p:sp>
    </p:spTree>
    <p:extLst>
      <p:ext uri="{BB962C8B-B14F-4D97-AF65-F5344CB8AC3E}">
        <p14:creationId xmlns:p14="http://schemas.microsoft.com/office/powerpoint/2010/main" val="303382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7CA7A-4BE0-1BAB-E63C-9ED0219C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ITERATION 1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2600" kern="1200"/>
            </a:b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Nucleo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Interface with 74HC245</a:t>
            </a:r>
            <a:br>
              <a:rPr lang="en-US" sz="2600" kern="1200"/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</a:t>
            </a:r>
            <a:br>
              <a:rPr lang="en-US" sz="2600" kern="1200"/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nRF24L01</a:t>
            </a:r>
          </a:p>
        </p:txBody>
      </p:sp>
      <p:pic>
        <p:nvPicPr>
          <p:cNvPr id="11" name="Content Placeholder 10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650022C3-A93A-F554-3BD2-990C727EF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122" y="772828"/>
            <a:ext cx="3897230" cy="531234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290D3-9FE2-9058-3D0F-750EA5F1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187" y="1339647"/>
            <a:ext cx="4688758" cy="3936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6275F9-561F-8084-B606-753A30B2A66D}"/>
              </a:ext>
            </a:extLst>
          </p:cNvPr>
          <p:cNvSpPr txBox="1"/>
          <p:nvPr/>
        </p:nvSpPr>
        <p:spPr>
          <a:xfrm>
            <a:off x="8998226" y="967409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Compatibility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40696-2E63-36FE-967A-A457250C64FD}"/>
              </a:ext>
            </a:extLst>
          </p:cNvPr>
          <p:cNvSpPr txBox="1"/>
          <p:nvPr/>
        </p:nvSpPr>
        <p:spPr>
          <a:xfrm>
            <a:off x="2974406" y="300492"/>
            <a:ext cx="508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system to directly interface with shift regs</a:t>
            </a:r>
          </a:p>
        </p:txBody>
      </p:sp>
    </p:spTree>
    <p:extLst>
      <p:ext uri="{BB962C8B-B14F-4D97-AF65-F5344CB8AC3E}">
        <p14:creationId xmlns:p14="http://schemas.microsoft.com/office/powerpoint/2010/main" val="1401843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9976-D4E0-D6B9-8BB6-AC9ECA59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Steal control</a:t>
            </a:r>
          </a:p>
        </p:txBody>
      </p:sp>
      <p:pic>
        <p:nvPicPr>
          <p:cNvPr id="5" name="Content Placeholder 4" descr="A green circuit board with many small components&#10;&#10;AI-generated content may be incorrect.">
            <a:extLst>
              <a:ext uri="{FF2B5EF4-FFF2-40B4-BE49-F238E27FC236}">
                <a16:creationId xmlns:a16="http://schemas.microsoft.com/office/drawing/2014/main" id="{CAA6A528-F540-8074-487D-ACEE21324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288095" y="670592"/>
            <a:ext cx="5364732" cy="4023548"/>
          </a:xfrm>
        </p:spPr>
      </p:pic>
      <p:pic>
        <p:nvPicPr>
          <p:cNvPr id="7" name="Picture 6" descr="A green circuit board with many wires&#10;&#10;AI-generated content may be incorrect.">
            <a:extLst>
              <a:ext uri="{FF2B5EF4-FFF2-40B4-BE49-F238E27FC236}">
                <a16:creationId xmlns:a16="http://schemas.microsoft.com/office/drawing/2014/main" id="{16BE3EB8-4BCC-5F2C-DC11-4E66B0AA2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39295" y="571690"/>
            <a:ext cx="5774520" cy="43308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06D28B-B8E7-5CF9-813A-8328E1638FCD}"/>
                  </a:ext>
                </a:extLst>
              </p14:cNvPr>
              <p14:cNvContentPartPr/>
              <p14:nvPr/>
            </p14:nvContentPartPr>
            <p14:xfrm>
              <a:off x="9865113" y="2342641"/>
              <a:ext cx="577800" cy="876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06D28B-B8E7-5CF9-813A-8328E1638F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8997" y="2336521"/>
                <a:ext cx="590032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BB8406C-7A6A-E703-DBFC-83CC26298F4E}"/>
                  </a:ext>
                </a:extLst>
              </p14:cNvPr>
              <p14:cNvContentPartPr/>
              <p14:nvPr/>
            </p14:nvContentPartPr>
            <p14:xfrm>
              <a:off x="4770312" y="1766541"/>
              <a:ext cx="1509120" cy="273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BB8406C-7A6A-E703-DBFC-83CC26298F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4192" y="1760421"/>
                <a:ext cx="1521360" cy="27446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A computer with many wires on a table&#10;&#10;AI-generated content may be incorrect.">
            <a:extLst>
              <a:ext uri="{FF2B5EF4-FFF2-40B4-BE49-F238E27FC236}">
                <a16:creationId xmlns:a16="http://schemas.microsoft.com/office/drawing/2014/main" id="{5DEFD40C-965C-D499-819B-00AF81DD84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584780" y="1967836"/>
            <a:ext cx="5588758" cy="41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75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c948c2c-9a24-4150-ba3c-6e219c6b460c}" enabled="1" method="Privileged" siteId="{00d042cc-bebc-4deb-b00d-1f3c8f1dc66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712</Words>
  <Application>Microsoft Macintosh PowerPoint</Application>
  <PresentationFormat>Widescreen</PresentationFormat>
  <Paragraphs>128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Office Theme</vt:lpstr>
      <vt:lpstr>Hacking Daktronics Shot Clock + RF Capability</vt:lpstr>
      <vt:lpstr>Objectives</vt:lpstr>
      <vt:lpstr>Challenges (many…)</vt:lpstr>
      <vt:lpstr>Initial Thoughts</vt:lpstr>
      <vt:lpstr>Hardware Design</vt:lpstr>
      <vt:lpstr>Board</vt:lpstr>
      <vt:lpstr>Shock Clock PCB Layout (untouched)</vt:lpstr>
      <vt:lpstr>ITERATION 1: Nucleo Interface with 74HC245 and nRF24L01</vt:lpstr>
      <vt:lpstr>Steal control</vt:lpstr>
      <vt:lpstr>Iteration 1: Design Failure</vt:lpstr>
      <vt:lpstr>Iteration 1: Lessons Learned</vt:lpstr>
      <vt:lpstr>Iteration 3</vt:lpstr>
      <vt:lpstr>Issues with Iteration 2</vt:lpstr>
      <vt:lpstr>Iteration 3</vt:lpstr>
      <vt:lpstr>Issues with Iteration 3</vt:lpstr>
      <vt:lpstr>Iteration 4</vt:lpstr>
      <vt:lpstr>Radio</vt:lpstr>
      <vt:lpstr>Software Design: Shift Reg</vt:lpstr>
      <vt:lpstr>Application (SW) Design</vt:lpstr>
      <vt:lpstr>UART</vt:lpstr>
      <vt:lpstr>Collaboration</vt:lpstr>
      <vt:lpstr>Lessons Learned</vt:lpstr>
      <vt:lpstr>Future Possibilities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Soto</dc:creator>
  <cp:lastModifiedBy>Benjamin Kenneth Soto</cp:lastModifiedBy>
  <cp:revision>2</cp:revision>
  <dcterms:created xsi:type="dcterms:W3CDTF">2025-06-04T01:39:15Z</dcterms:created>
  <dcterms:modified xsi:type="dcterms:W3CDTF">2025-06-07T00:05:20Z</dcterms:modified>
</cp:coreProperties>
</file>